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4" r:id="rId5"/>
    <p:sldId id="262" r:id="rId6"/>
    <p:sldId id="269" r:id="rId7"/>
    <p:sldId id="267" r:id="rId8"/>
    <p:sldId id="263" r:id="rId9"/>
    <p:sldId id="271" r:id="rId10"/>
    <p:sldId id="280" r:id="rId11"/>
    <p:sldId id="281" r:id="rId12"/>
    <p:sldId id="282" r:id="rId13"/>
    <p:sldId id="283" r:id="rId14"/>
    <p:sldId id="260" r:id="rId15"/>
    <p:sldId id="276" r:id="rId16"/>
    <p:sldId id="279" r:id="rId17"/>
    <p:sldId id="261" r:id="rId18"/>
    <p:sldId id="275" r:id="rId19"/>
  </p:sldIdLst>
  <p:sldSz cx="18288000" cy="10287000"/>
  <p:notesSz cx="6858000" cy="9144000"/>
  <p:embeddedFontLst>
    <p:embeddedFont>
      <p:font typeface="思源黑体 Light" panose="020B0604020202020204" charset="-128"/>
      <p:regular r:id="rId21"/>
    </p:embeddedFont>
    <p:embeddedFont>
      <p:font typeface="Muli Heavy" panose="020B0604020202020204" charset="0"/>
      <p:regular r:id="rId22"/>
    </p:embeddedFont>
    <p:embeddedFont>
      <p:font typeface="思源黑体" panose="020B0604020202020204" charset="-128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1B0"/>
    <a:srgbClr val="1F4838"/>
    <a:srgbClr val="7B9D8F"/>
    <a:srgbClr val="265744"/>
    <a:srgbClr val="5D7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79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5B1D-EDBB-4696-AAD2-37457F2CAD5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453D0-3420-4D1A-9450-B73F1564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4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453D0-3420-4D1A-9450-B73F1564DC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0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570" y="519112"/>
            <a:ext cx="16806862" cy="9248774"/>
            <a:chOff x="0" y="0"/>
            <a:chExt cx="22409150" cy="123316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09150" cy="12331700"/>
            </a:xfrm>
            <a:custGeom>
              <a:avLst/>
              <a:gdLst/>
              <a:ahLst/>
              <a:cxnLst/>
              <a:rect l="l" t="t" r="r" b="b"/>
              <a:pathLst>
                <a:path w="22409150" h="12331700">
                  <a:moveTo>
                    <a:pt x="44450" y="0"/>
                  </a:moveTo>
                  <a:lnTo>
                    <a:pt x="22364700" y="0"/>
                  </a:lnTo>
                  <a:cubicBezTo>
                    <a:pt x="22389212" y="0"/>
                    <a:pt x="22409150" y="19939"/>
                    <a:pt x="22409150" y="44450"/>
                  </a:cubicBezTo>
                  <a:lnTo>
                    <a:pt x="22409150" y="12287250"/>
                  </a:lnTo>
                  <a:cubicBezTo>
                    <a:pt x="22409150" y="12311761"/>
                    <a:pt x="22389212" y="12331700"/>
                    <a:pt x="22364700" y="12331700"/>
                  </a:cubicBezTo>
                  <a:lnTo>
                    <a:pt x="44450" y="12331700"/>
                  </a:lnTo>
                  <a:cubicBezTo>
                    <a:pt x="19939" y="12331700"/>
                    <a:pt x="0" y="12311761"/>
                    <a:pt x="0" y="12287250"/>
                  </a:cubicBezTo>
                  <a:lnTo>
                    <a:pt x="0" y="44450"/>
                  </a:lnTo>
                  <a:cubicBezTo>
                    <a:pt x="0" y="19939"/>
                    <a:pt x="19939" y="0"/>
                    <a:pt x="44450" y="0"/>
                  </a:cubicBezTo>
                  <a:moveTo>
                    <a:pt x="44450" y="88900"/>
                  </a:moveTo>
                  <a:lnTo>
                    <a:pt x="44450" y="44450"/>
                  </a:lnTo>
                  <a:lnTo>
                    <a:pt x="88900" y="44450"/>
                  </a:lnTo>
                  <a:lnTo>
                    <a:pt x="88900" y="12287250"/>
                  </a:lnTo>
                  <a:lnTo>
                    <a:pt x="44450" y="12287250"/>
                  </a:lnTo>
                  <a:lnTo>
                    <a:pt x="44450" y="12242800"/>
                  </a:lnTo>
                  <a:lnTo>
                    <a:pt x="22364700" y="12242800"/>
                  </a:lnTo>
                  <a:lnTo>
                    <a:pt x="22364700" y="12287250"/>
                  </a:lnTo>
                  <a:lnTo>
                    <a:pt x="22320250" y="12287250"/>
                  </a:lnTo>
                  <a:lnTo>
                    <a:pt x="22320250" y="44450"/>
                  </a:lnTo>
                  <a:lnTo>
                    <a:pt x="22364700" y="44450"/>
                  </a:lnTo>
                  <a:lnTo>
                    <a:pt x="22364700" y="88900"/>
                  </a:lnTo>
                  <a:lnTo>
                    <a:pt x="44450" y="88900"/>
                  </a:lnTo>
                  <a:close/>
                </a:path>
              </a:pathLst>
            </a:custGeom>
            <a:solidFill>
              <a:srgbClr val="1F48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08150" y="1936382"/>
            <a:ext cx="650508" cy="650508"/>
            <a:chOff x="0" y="0"/>
            <a:chExt cx="867344" cy="8673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5D786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511155" y="2237338"/>
            <a:ext cx="2014845" cy="4268970"/>
            <a:chOff x="0" y="0"/>
            <a:chExt cx="2686460" cy="56919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86431" cy="5692013"/>
            </a:xfrm>
            <a:custGeom>
              <a:avLst/>
              <a:gdLst/>
              <a:ahLst/>
              <a:cxnLst/>
              <a:rect l="l" t="t" r="r" b="b"/>
              <a:pathLst>
                <a:path w="2686431" h="5692013">
                  <a:moveTo>
                    <a:pt x="0" y="0"/>
                  </a:moveTo>
                  <a:lnTo>
                    <a:pt x="2686431" y="0"/>
                  </a:lnTo>
                  <a:lnTo>
                    <a:pt x="2686431" y="5692013"/>
                  </a:lnTo>
                  <a:lnTo>
                    <a:pt x="0" y="5692013"/>
                  </a:lnTo>
                  <a:close/>
                </a:path>
              </a:pathLst>
            </a:custGeom>
            <a:solidFill>
              <a:srgbClr val="265744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2434833" y="4405566"/>
            <a:ext cx="2406230" cy="7697964"/>
            <a:chOff x="0" y="0"/>
            <a:chExt cx="3208306" cy="9510682"/>
          </a:xfrm>
          <a:solidFill>
            <a:srgbClr val="5D786F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08274" cy="9510742"/>
            </a:xfrm>
            <a:custGeom>
              <a:avLst/>
              <a:gdLst/>
              <a:ahLst/>
              <a:cxnLst/>
              <a:rect l="l" t="t" r="r" b="b"/>
              <a:pathLst>
                <a:path w="3208274" h="9510742">
                  <a:moveTo>
                    <a:pt x="0" y="0"/>
                  </a:moveTo>
                  <a:lnTo>
                    <a:pt x="3208274" y="0"/>
                  </a:lnTo>
                  <a:lnTo>
                    <a:pt x="3208274" y="9510742"/>
                  </a:lnTo>
                  <a:lnTo>
                    <a:pt x="0" y="9510742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>
            <a:off x="13217109" y="6779682"/>
            <a:ext cx="650508" cy="650508"/>
            <a:chOff x="0" y="0"/>
            <a:chExt cx="867344" cy="8673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26574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139188" y="1936428"/>
            <a:ext cx="650508" cy="650508"/>
            <a:chOff x="0" y="0"/>
            <a:chExt cx="867344" cy="8673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ADB1B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891655" y="2366514"/>
            <a:ext cx="7385123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6600" b="1" spc="195" dirty="0" err="1">
                <a:solidFill>
                  <a:srgbClr val="1F4838"/>
                </a:solidFill>
                <a:ea typeface="思源黑体 Light"/>
              </a:rPr>
              <a:t>Giám</a:t>
            </a:r>
            <a:r>
              <a:rPr lang="en-US" sz="6600" b="1" spc="195" dirty="0">
                <a:solidFill>
                  <a:srgbClr val="1F4838"/>
                </a:solidFill>
                <a:ea typeface="思源黑体 Light"/>
              </a:rPr>
              <a:t> </a:t>
            </a:r>
            <a:r>
              <a:rPr lang="en-US" sz="6600" b="1" spc="195" dirty="0" err="1">
                <a:solidFill>
                  <a:srgbClr val="1F4838"/>
                </a:solidFill>
                <a:ea typeface="思源黑体 Light"/>
              </a:rPr>
              <a:t>sát</a:t>
            </a:r>
            <a:r>
              <a:rPr lang="en-US" sz="6600" b="1" spc="195" dirty="0">
                <a:solidFill>
                  <a:srgbClr val="1F4838"/>
                </a:solidFill>
                <a:ea typeface="思源黑体 Light"/>
              </a:rPr>
              <a:t> </a:t>
            </a:r>
            <a:r>
              <a:rPr lang="en-US" sz="6600" b="1" spc="195" dirty="0" err="1">
                <a:solidFill>
                  <a:srgbClr val="1F4838"/>
                </a:solidFill>
                <a:ea typeface="思源黑体 Light"/>
              </a:rPr>
              <a:t>phòng</a:t>
            </a:r>
            <a:r>
              <a:rPr lang="en-US" sz="6600" b="1" spc="195" dirty="0">
                <a:solidFill>
                  <a:srgbClr val="1F4838"/>
                </a:solidFill>
                <a:ea typeface="思源黑体 Light"/>
              </a:rPr>
              <a:t> </a:t>
            </a:r>
            <a:r>
              <a:rPr lang="en-US" sz="6600" b="1" spc="195" dirty="0" err="1">
                <a:solidFill>
                  <a:srgbClr val="1F4838"/>
                </a:solidFill>
                <a:ea typeface="思源黑体 Light"/>
              </a:rPr>
              <a:t>làm</a:t>
            </a:r>
            <a:r>
              <a:rPr lang="en-US" sz="6600" b="1" spc="195" dirty="0">
                <a:solidFill>
                  <a:srgbClr val="1F4838"/>
                </a:solidFill>
                <a:ea typeface="思源黑体 Light"/>
              </a:rPr>
              <a:t> </a:t>
            </a:r>
            <a:r>
              <a:rPr lang="en-US" sz="6600" b="1" spc="195" dirty="0" err="1">
                <a:solidFill>
                  <a:srgbClr val="1F4838"/>
                </a:solidFill>
                <a:ea typeface="思源黑体 Light"/>
              </a:rPr>
              <a:t>việc</a:t>
            </a:r>
            <a:r>
              <a:rPr lang="en-US" sz="6600" b="1" spc="195" dirty="0">
                <a:solidFill>
                  <a:srgbClr val="1F4838"/>
                </a:solidFill>
                <a:ea typeface="思源黑体 Light"/>
              </a:rPr>
              <a:t> </a:t>
            </a:r>
            <a:r>
              <a:rPr lang="en-US" sz="6600" b="1" spc="195" dirty="0" err="1">
                <a:solidFill>
                  <a:srgbClr val="1F4838"/>
                </a:solidFill>
                <a:ea typeface="思源黑体 Light"/>
              </a:rPr>
              <a:t>sử</a:t>
            </a:r>
            <a:r>
              <a:rPr lang="en-US" sz="6600" b="1" spc="195" dirty="0">
                <a:solidFill>
                  <a:srgbClr val="1F4838"/>
                </a:solidFill>
                <a:ea typeface="思源黑体 Light"/>
              </a:rPr>
              <a:t> </a:t>
            </a:r>
            <a:r>
              <a:rPr lang="en-US" sz="6600" b="1" spc="195" dirty="0" err="1">
                <a:solidFill>
                  <a:srgbClr val="1F4838"/>
                </a:solidFill>
                <a:ea typeface="思源黑体 Light"/>
              </a:rPr>
              <a:t>dụng</a:t>
            </a:r>
            <a:r>
              <a:rPr lang="en-US" sz="6600" b="1" spc="195" dirty="0">
                <a:solidFill>
                  <a:srgbClr val="1F4838"/>
                </a:solidFill>
                <a:ea typeface="思源黑体 Light"/>
              </a:rPr>
              <a:t> ESP32 </a:t>
            </a:r>
            <a:r>
              <a:rPr lang="en-US" sz="6600" b="1" spc="195" dirty="0" err="1">
                <a:solidFill>
                  <a:srgbClr val="1F4838"/>
                </a:solidFill>
                <a:ea typeface="思源黑体 Light"/>
              </a:rPr>
              <a:t>ứng</a:t>
            </a:r>
            <a:r>
              <a:rPr lang="en-US" sz="6600" b="1" spc="195" dirty="0">
                <a:solidFill>
                  <a:srgbClr val="1F4838"/>
                </a:solidFill>
                <a:ea typeface="思源黑体 Light"/>
              </a:rPr>
              <a:t> </a:t>
            </a:r>
            <a:r>
              <a:rPr lang="en-US" sz="6600" b="1" spc="195" dirty="0" err="1">
                <a:solidFill>
                  <a:srgbClr val="1F4838"/>
                </a:solidFill>
                <a:ea typeface="思源黑体 Light"/>
              </a:rPr>
              <a:t>dụng</a:t>
            </a:r>
            <a:r>
              <a:rPr lang="en-US" sz="6600" b="1" spc="195" dirty="0">
                <a:solidFill>
                  <a:srgbClr val="1F4838"/>
                </a:solidFill>
                <a:ea typeface="思源黑体 Light"/>
              </a:rPr>
              <a:t> </a:t>
            </a:r>
            <a:r>
              <a:rPr lang="en-US" sz="6600" b="1" spc="195" dirty="0" err="1" smtClean="0">
                <a:solidFill>
                  <a:srgbClr val="1F4838"/>
                </a:solidFill>
                <a:ea typeface="思源黑体 Light"/>
              </a:rPr>
              <a:t>FreeRTOS</a:t>
            </a:r>
            <a:endParaRPr lang="en-US" sz="6600" b="1" spc="195" dirty="0">
              <a:solidFill>
                <a:srgbClr val="1F4838"/>
              </a:solidFill>
              <a:ea typeface="思源黑体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11821" y="1149789"/>
            <a:ext cx="9784779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6000" b="1" spc="194" dirty="0" smtClean="0">
                <a:solidFill>
                  <a:srgbClr val="7B9D8F"/>
                </a:solidFill>
                <a:ea typeface="思源黑体 Light"/>
              </a:rPr>
              <a:t>BÁO CÁO HỆ THỐNG NHÚNG</a:t>
            </a:r>
            <a:endParaRPr lang="en-US" sz="6000" b="1" spc="194" dirty="0">
              <a:solidFill>
                <a:srgbClr val="7B9D8F"/>
              </a:solidFill>
              <a:ea typeface="思源黑体 Ligh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065280" y="8472885"/>
            <a:ext cx="4649720" cy="659511"/>
            <a:chOff x="1065280" y="8472885"/>
            <a:chExt cx="6021320" cy="659511"/>
          </a:xfrm>
        </p:grpSpPr>
        <p:grpSp>
          <p:nvGrpSpPr>
            <p:cNvPr id="18" name="Group 18"/>
            <p:cNvGrpSpPr/>
            <p:nvPr/>
          </p:nvGrpSpPr>
          <p:grpSpPr>
            <a:xfrm>
              <a:off x="1065280" y="8472885"/>
              <a:ext cx="5792720" cy="659511"/>
              <a:chOff x="0" y="0"/>
              <a:chExt cx="4870700" cy="87937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870704" cy="879348"/>
              </a:xfrm>
              <a:custGeom>
                <a:avLst/>
                <a:gdLst/>
                <a:ahLst/>
                <a:cxnLst/>
                <a:rect l="l" t="t" r="r" b="b"/>
                <a:pathLst>
                  <a:path w="4870704" h="879348">
                    <a:moveTo>
                      <a:pt x="0" y="0"/>
                    </a:moveTo>
                    <a:lnTo>
                      <a:pt x="4870704" y="0"/>
                    </a:lnTo>
                    <a:lnTo>
                      <a:pt x="4870704" y="879348"/>
                    </a:lnTo>
                    <a:lnTo>
                      <a:pt x="0" y="879348"/>
                    </a:lnTo>
                    <a:close/>
                  </a:path>
                </a:pathLst>
              </a:custGeom>
              <a:solidFill>
                <a:srgbClr val="175232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1125550" y="8617537"/>
              <a:ext cx="5961050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defTabSz="342900"/>
              <a:r>
                <a:rPr lang="en-US" sz="2400" b="1" dirty="0">
                  <a:solidFill>
                    <a:schemeClr val="bg1"/>
                  </a:solidFill>
                  <a:latin typeface="Muli Heavy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smtClean="0">
                  <a:solidFill>
                    <a:schemeClr val="bg1"/>
                  </a:solidFill>
                  <a:latin typeface="Muli Heavy" panose="020B0604020202020204" charset="0"/>
                  <a:cs typeface="Times New Roman" panose="02020603050405020304" pitchFamily="18" charset="0"/>
                </a:rPr>
                <a:t>Date: 07.06.2024</a:t>
              </a:r>
              <a:endParaRPr lang="vi-VN" sz="2400" b="1" dirty="0">
                <a:solidFill>
                  <a:schemeClr val="bg1"/>
                </a:solidFill>
                <a:latin typeface="Muli Heavy" panose="020B060402020202020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10132592" y="7375668"/>
            <a:ext cx="6819496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2400" spc="165" dirty="0" err="1">
                <a:solidFill>
                  <a:srgbClr val="F1EEEE"/>
                </a:solidFill>
                <a:latin typeface="Muli Heavy" panose="020B0604020202020204" charset="0"/>
              </a:rPr>
              <a:t>Thành</a:t>
            </a:r>
            <a:r>
              <a:rPr lang="en-US" sz="2400" spc="165" dirty="0">
                <a:solidFill>
                  <a:srgbClr val="F1EEEE"/>
                </a:solidFill>
                <a:latin typeface="Muli Heavy" panose="020B0604020202020204" charset="0"/>
              </a:rPr>
              <a:t> </a:t>
            </a:r>
            <a:r>
              <a:rPr lang="en-US" sz="2400" spc="165" dirty="0" err="1">
                <a:solidFill>
                  <a:srgbClr val="F1EEEE"/>
                </a:solidFill>
                <a:latin typeface="Muli Heavy" panose="020B0604020202020204" charset="0"/>
              </a:rPr>
              <a:t>viên</a:t>
            </a:r>
            <a:r>
              <a:rPr lang="en-US" sz="2400" spc="165" dirty="0">
                <a:solidFill>
                  <a:srgbClr val="F1EEEE"/>
                </a:solidFill>
                <a:latin typeface="Muli Heavy" panose="020B0604020202020204" charset="0"/>
              </a:rPr>
              <a:t>: </a:t>
            </a:r>
            <a:r>
              <a:rPr lang="en-US" sz="2400" spc="165" dirty="0" err="1">
                <a:solidFill>
                  <a:srgbClr val="F1EEEE"/>
                </a:solidFill>
                <a:latin typeface="Muli Heavy" panose="020B0604020202020204" charset="0"/>
              </a:rPr>
              <a:t>Ngô</a:t>
            </a:r>
            <a:r>
              <a:rPr lang="en-US" sz="2400" spc="165" dirty="0">
                <a:solidFill>
                  <a:srgbClr val="F1EEEE"/>
                </a:solidFill>
                <a:latin typeface="Muli Heavy" panose="020B0604020202020204" charset="0"/>
              </a:rPr>
              <a:t> </a:t>
            </a:r>
            <a:r>
              <a:rPr lang="en-US" sz="2400" spc="165" dirty="0" err="1">
                <a:solidFill>
                  <a:srgbClr val="F1EEEE"/>
                </a:solidFill>
                <a:latin typeface="Muli Heavy" panose="020B0604020202020204" charset="0"/>
              </a:rPr>
              <a:t>Hữu</a:t>
            </a:r>
            <a:r>
              <a:rPr lang="en-US" sz="2400" spc="165" dirty="0">
                <a:solidFill>
                  <a:srgbClr val="F1EEEE"/>
                </a:solidFill>
                <a:latin typeface="Muli Heavy" panose="020B0604020202020204" charset="0"/>
              </a:rPr>
              <a:t> Minh		20DT2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2400" spc="165" dirty="0">
                <a:solidFill>
                  <a:srgbClr val="F1EEEE"/>
                </a:solidFill>
                <a:latin typeface="Muli Heavy" panose="020B0604020202020204" charset="0"/>
              </a:rPr>
              <a:t>	 </a:t>
            </a:r>
            <a:r>
              <a:rPr lang="en-US" sz="2400" spc="165" dirty="0" smtClean="0">
                <a:solidFill>
                  <a:srgbClr val="F1EEEE"/>
                </a:solidFill>
                <a:latin typeface="Muli Heavy" panose="020B0604020202020204" charset="0"/>
              </a:rPr>
              <a:t>         </a:t>
            </a:r>
            <a:r>
              <a:rPr lang="en-US" sz="2400" spc="165" dirty="0" err="1" smtClean="0">
                <a:solidFill>
                  <a:srgbClr val="F1EEEE"/>
                </a:solidFill>
                <a:latin typeface="Muli Heavy" panose="020B0604020202020204" charset="0"/>
              </a:rPr>
              <a:t>Hà</a:t>
            </a:r>
            <a:r>
              <a:rPr lang="en-US" sz="2400" spc="165" dirty="0" smtClean="0">
                <a:solidFill>
                  <a:srgbClr val="F1EEEE"/>
                </a:solidFill>
                <a:latin typeface="Muli Heavy" panose="020B0604020202020204" charset="0"/>
              </a:rPr>
              <a:t> </a:t>
            </a:r>
            <a:r>
              <a:rPr lang="en-US" sz="2400" spc="165" dirty="0" err="1" smtClean="0">
                <a:solidFill>
                  <a:srgbClr val="F1EEEE"/>
                </a:solidFill>
                <a:latin typeface="Muli Heavy" panose="020B0604020202020204" charset="0"/>
              </a:rPr>
              <a:t>Phước</a:t>
            </a:r>
            <a:r>
              <a:rPr lang="en-US" sz="2400" spc="165" dirty="0" smtClean="0">
                <a:solidFill>
                  <a:srgbClr val="F1EEEE"/>
                </a:solidFill>
                <a:latin typeface="Muli Heavy" panose="020B0604020202020204" charset="0"/>
              </a:rPr>
              <a:t> </a:t>
            </a:r>
            <a:r>
              <a:rPr lang="en-US" sz="2400" spc="165" dirty="0" err="1" smtClean="0">
                <a:solidFill>
                  <a:srgbClr val="F1EEEE"/>
                </a:solidFill>
                <a:latin typeface="Muli Heavy" panose="020B0604020202020204" charset="0"/>
              </a:rPr>
              <a:t>Phúc</a:t>
            </a:r>
            <a:r>
              <a:rPr lang="en-US" sz="2400" spc="165" dirty="0">
                <a:solidFill>
                  <a:srgbClr val="F1EEEE"/>
                </a:solidFill>
                <a:latin typeface="Muli Heavy" panose="020B0604020202020204" charset="0"/>
              </a:rPr>
              <a:t>	</a:t>
            </a:r>
            <a:r>
              <a:rPr lang="en-US" sz="2400" spc="165" dirty="0" smtClean="0">
                <a:solidFill>
                  <a:srgbClr val="F1EEEE"/>
                </a:solidFill>
                <a:latin typeface="Muli Heavy" panose="020B0604020202020204" charset="0"/>
              </a:rPr>
              <a:t>	20DT2</a:t>
            </a:r>
            <a:r>
              <a:rPr lang="en-US" sz="2400" spc="165" dirty="0">
                <a:solidFill>
                  <a:srgbClr val="F1EEEE"/>
                </a:solidFill>
                <a:latin typeface="Muli Heavy" panose="020B0604020202020204" charset="0"/>
              </a:rPr>
              <a:t/>
            </a:r>
            <a:br>
              <a:rPr lang="en-US" sz="2400" spc="165" dirty="0">
                <a:solidFill>
                  <a:srgbClr val="F1EEEE"/>
                </a:solidFill>
                <a:latin typeface="Muli Heavy" panose="020B0604020202020204" charset="0"/>
              </a:rPr>
            </a:br>
            <a:r>
              <a:rPr lang="en-US" sz="2400" spc="165" dirty="0">
                <a:solidFill>
                  <a:srgbClr val="F1EEEE"/>
                </a:solidFill>
                <a:latin typeface="Muli Heavy" panose="020B0604020202020204" charset="0"/>
              </a:rPr>
              <a:t>	</a:t>
            </a:r>
            <a:r>
              <a:rPr lang="en-US" sz="2400" spc="165" dirty="0" smtClean="0">
                <a:solidFill>
                  <a:srgbClr val="F1EEEE"/>
                </a:solidFill>
                <a:latin typeface="Muli Heavy" panose="020B0604020202020204" charset="0"/>
              </a:rPr>
              <a:t>          Nguyễn </a:t>
            </a:r>
            <a:r>
              <a:rPr lang="en-US" sz="2400" spc="165" dirty="0">
                <a:solidFill>
                  <a:srgbClr val="F1EEEE"/>
                </a:solidFill>
                <a:latin typeface="Muli Heavy" panose="020B0604020202020204" charset="0"/>
              </a:rPr>
              <a:t>Đăng Quý	</a:t>
            </a:r>
            <a:r>
              <a:rPr lang="en-US" sz="2400" spc="165" dirty="0" smtClean="0">
                <a:solidFill>
                  <a:srgbClr val="F1EEEE"/>
                </a:solidFill>
                <a:latin typeface="Muli Heavy" panose="020B0604020202020204" charset="0"/>
              </a:rPr>
              <a:t>20DT2</a:t>
            </a:r>
            <a:endParaRPr lang="en-US" sz="2400" spc="165" dirty="0">
              <a:solidFill>
                <a:srgbClr val="F1EEEE"/>
              </a:solidFill>
              <a:latin typeface="Muli Heavy" panose="020B060402020202020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061276" y="7644560"/>
            <a:ext cx="4425123" cy="627791"/>
            <a:chOff x="1061276" y="7644560"/>
            <a:chExt cx="3653025" cy="592517"/>
          </a:xfrm>
        </p:grpSpPr>
        <p:grpSp>
          <p:nvGrpSpPr>
            <p:cNvPr id="16" name="Group 16"/>
            <p:cNvGrpSpPr/>
            <p:nvPr/>
          </p:nvGrpSpPr>
          <p:grpSpPr>
            <a:xfrm>
              <a:off x="1061276" y="7644560"/>
              <a:ext cx="3653025" cy="592517"/>
              <a:chOff x="0" y="0"/>
              <a:chExt cx="4870700" cy="7900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870704" cy="790067"/>
              </a:xfrm>
              <a:custGeom>
                <a:avLst/>
                <a:gdLst/>
                <a:ahLst/>
                <a:cxnLst/>
                <a:rect l="l" t="t" r="r" b="b"/>
                <a:pathLst>
                  <a:path w="4870704" h="790067">
                    <a:moveTo>
                      <a:pt x="0" y="0"/>
                    </a:moveTo>
                    <a:lnTo>
                      <a:pt x="4870704" y="0"/>
                    </a:lnTo>
                    <a:lnTo>
                      <a:pt x="4870704" y="790067"/>
                    </a:lnTo>
                    <a:lnTo>
                      <a:pt x="0" y="790067"/>
                    </a:lnTo>
                    <a:close/>
                  </a:path>
                </a:pathLst>
              </a:custGeom>
              <a:solidFill>
                <a:srgbClr val="175232"/>
              </a:solidFill>
            </p:spPr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B8E648-256A-4652-9D13-B6E4F9A2677C}"/>
                </a:ext>
              </a:extLst>
            </p:cNvPr>
            <p:cNvSpPr txBox="1"/>
            <p:nvPr/>
          </p:nvSpPr>
          <p:spPr>
            <a:xfrm>
              <a:off x="1065836" y="7729258"/>
              <a:ext cx="3501313" cy="21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/>
              <a:r>
                <a:rPr lang="en-US" sz="2400" b="1" dirty="0">
                  <a:solidFill>
                    <a:schemeClr val="bg1"/>
                  </a:solidFill>
                  <a:latin typeface="Muli Heavy" panose="020B0604020202020204" charset="0"/>
                  <a:cs typeface="Times New Roman" panose="02020603050405020304" pitchFamily="18" charset="0"/>
                </a:rPr>
                <a:t>GVHD: </a:t>
              </a:r>
              <a:r>
                <a:rPr lang="en-US" sz="2400" b="1" dirty="0" err="1" smtClean="0">
                  <a:solidFill>
                    <a:schemeClr val="bg1"/>
                  </a:solidFill>
                  <a:latin typeface="Muli Heavy" panose="020B0604020202020204" charset="0"/>
                  <a:cs typeface="Times New Roman" panose="02020603050405020304" pitchFamily="18" charset="0"/>
                </a:rPr>
                <a:t>Ths</a:t>
              </a:r>
              <a:r>
                <a:rPr lang="en-US" sz="2400" b="1" dirty="0">
                  <a:solidFill>
                    <a:schemeClr val="bg1"/>
                  </a:solidFill>
                  <a:latin typeface="Muli Heavy" panose="020B0604020202020204" charset="0"/>
                  <a:cs typeface="Times New Roman" panose="02020603050405020304" pitchFamily="18" charset="0"/>
                </a:rPr>
                <a:t>. </a:t>
              </a:r>
              <a:r>
                <a:rPr lang="en-US" sz="2400" b="1" dirty="0" err="1">
                  <a:solidFill>
                    <a:schemeClr val="bg1"/>
                  </a:solidFill>
                  <a:latin typeface="Muli Heavy" panose="020B0604020202020204" charset="0"/>
                  <a:cs typeface="Times New Roman" panose="02020603050405020304" pitchFamily="18" charset="0"/>
                </a:rPr>
                <a:t>Hồ</a:t>
              </a:r>
              <a:r>
                <a:rPr lang="en-US" sz="2400" b="1" dirty="0">
                  <a:solidFill>
                    <a:schemeClr val="bg1"/>
                  </a:solidFill>
                  <a:latin typeface="Muli Heavy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latin typeface="Muli Heavy" panose="020B0604020202020204" charset="0"/>
                  <a:cs typeface="Times New Roman" panose="02020603050405020304" pitchFamily="18" charset="0"/>
                </a:rPr>
                <a:t>Viết</a:t>
              </a:r>
              <a:r>
                <a:rPr lang="en-US" sz="2400" b="1" dirty="0">
                  <a:solidFill>
                    <a:schemeClr val="bg1"/>
                  </a:solidFill>
                  <a:latin typeface="Muli Heavy" panose="020B060402020202020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latin typeface="Muli Heavy" panose="020B0604020202020204" charset="0"/>
                  <a:cs typeface="Times New Roman" panose="02020603050405020304" pitchFamily="18" charset="0"/>
                </a:rPr>
                <a:t>Việt</a:t>
              </a:r>
              <a:endParaRPr lang="vi-VN" sz="2400" b="1" dirty="0">
                <a:solidFill>
                  <a:schemeClr val="bg1"/>
                </a:solidFill>
                <a:latin typeface="Muli Heavy" panose="020B060402020202020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Freeform 10"/>
          <p:cNvSpPr/>
          <p:nvPr/>
        </p:nvSpPr>
        <p:spPr>
          <a:xfrm>
            <a:off x="9755653" y="2362137"/>
            <a:ext cx="5772172" cy="4166718"/>
          </a:xfrm>
          <a:custGeom>
            <a:avLst/>
            <a:gdLst/>
            <a:ahLst/>
            <a:cxnLst/>
            <a:rect l="l" t="t" r="r" b="b"/>
            <a:pathLst>
              <a:path w="9003243" h="5532902">
                <a:moveTo>
                  <a:pt x="0" y="0"/>
                </a:moveTo>
                <a:lnTo>
                  <a:pt x="9003243" y="0"/>
                </a:lnTo>
                <a:lnTo>
                  <a:pt x="9003243" y="5532902"/>
                </a:lnTo>
                <a:lnTo>
                  <a:pt x="0" y="553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2"/>
          <p:cNvSpPr/>
          <p:nvPr/>
        </p:nvSpPr>
        <p:spPr>
          <a:xfrm rot="16200000">
            <a:off x="883101" y="2892598"/>
            <a:ext cx="914880" cy="457440"/>
          </a:xfrm>
          <a:custGeom>
            <a:avLst/>
            <a:gdLst/>
            <a:ahLst/>
            <a:cxnLst/>
            <a:rect l="l" t="t" r="r" b="b"/>
            <a:pathLst>
              <a:path w="914880" h="457440">
                <a:moveTo>
                  <a:pt x="0" y="0"/>
                </a:moveTo>
                <a:lnTo>
                  <a:pt x="914880" y="0"/>
                </a:lnTo>
                <a:lnTo>
                  <a:pt x="914880" y="457440"/>
                </a:lnTo>
                <a:lnTo>
                  <a:pt x="0" y="4574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4436" y="9297327"/>
            <a:ext cx="1020702" cy="216000"/>
            <a:chOff x="0" y="0"/>
            <a:chExt cx="1360936" cy="288000"/>
          </a:xfrm>
        </p:grpSpPr>
        <p:grpSp>
          <p:nvGrpSpPr>
            <p:cNvPr id="3" name="Group 3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593744" y="470243"/>
            <a:ext cx="869912" cy="1116914"/>
            <a:chOff x="0" y="0"/>
            <a:chExt cx="1159882" cy="148921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54404"/>
              <a:ext cx="1159882" cy="1334814"/>
              <a:chOff x="0" y="0"/>
              <a:chExt cx="1159882" cy="133481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59891" cy="1334770"/>
              </a:xfrm>
              <a:custGeom>
                <a:avLst/>
                <a:gdLst/>
                <a:ahLst/>
                <a:cxnLst/>
                <a:rect l="l" t="t" r="r" b="b"/>
                <a:pathLst>
                  <a:path w="1159891" h="1334770">
                    <a:moveTo>
                      <a:pt x="0" y="0"/>
                    </a:moveTo>
                    <a:lnTo>
                      <a:pt x="1159891" y="0"/>
                    </a:lnTo>
                    <a:lnTo>
                      <a:pt x="1159891" y="1334770"/>
                    </a:lnTo>
                    <a:lnTo>
                      <a:pt x="0" y="1334770"/>
                    </a:lnTo>
                    <a:close/>
                  </a:path>
                </a:pathLst>
              </a:custGeom>
              <a:solidFill>
                <a:srgbClr val="255643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367888" y="0"/>
              <a:ext cx="424104" cy="424104"/>
              <a:chOff x="0" y="0"/>
              <a:chExt cx="424104" cy="42410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4180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424180" h="424180">
                    <a:moveTo>
                      <a:pt x="0" y="212090"/>
                    </a:moveTo>
                    <a:cubicBezTo>
                      <a:pt x="0" y="94996"/>
                      <a:pt x="94996" y="0"/>
                      <a:pt x="212090" y="0"/>
                    </a:cubicBezTo>
                    <a:cubicBezTo>
                      <a:pt x="329184" y="0"/>
                      <a:pt x="424180" y="94996"/>
                      <a:pt x="424180" y="212090"/>
                    </a:cubicBezTo>
                    <a:cubicBezTo>
                      <a:pt x="424180" y="329184"/>
                      <a:pt x="329184" y="424180"/>
                      <a:pt x="212090" y="424180"/>
                    </a:cubicBezTo>
                    <a:cubicBezTo>
                      <a:pt x="94996" y="424180"/>
                      <a:pt x="0" y="329184"/>
                      <a:pt x="0" y="212090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682584" y="365669"/>
            <a:ext cx="6775615" cy="1364324"/>
            <a:chOff x="-1" y="0"/>
            <a:chExt cx="9034153" cy="1819098"/>
          </a:xfrm>
        </p:grpSpPr>
        <p:sp>
          <p:nvSpPr>
            <p:cNvPr id="17" name="TextBox 17"/>
            <p:cNvSpPr txBox="1"/>
            <p:nvPr/>
          </p:nvSpPr>
          <p:spPr>
            <a:xfrm>
              <a:off x="-1" y="0"/>
              <a:ext cx="9034153" cy="11456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6000" spc="182" dirty="0" smtClean="0">
                  <a:solidFill>
                    <a:srgbClr val="1F4838"/>
                  </a:solidFill>
                  <a:ea typeface="思源黑体 Light"/>
                </a:rPr>
                <a:t>CODE</a:t>
              </a:r>
              <a:endParaRPr lang="en-US" sz="6000" spc="182" dirty="0">
                <a:solidFill>
                  <a:srgbClr val="1F4838"/>
                </a:solidFill>
                <a:ea typeface="思源黑体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75957"/>
              <a:ext cx="7125760" cy="5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en-US" sz="4000" spc="144" dirty="0" smtClean="0">
                  <a:solidFill>
                    <a:srgbClr val="7B9D8F"/>
                  </a:solidFill>
                  <a:latin typeface="Arimo Medium"/>
                </a:rPr>
                <a:t>TASK</a:t>
              </a:r>
              <a:endParaRPr lang="en-US" sz="4000" spc="144" dirty="0">
                <a:solidFill>
                  <a:srgbClr val="7B9D8F"/>
                </a:solidFill>
                <a:latin typeface="Arimo Medium"/>
              </a:endParaRPr>
            </a:p>
          </p:txBody>
        </p:sp>
      </p:grpSp>
      <p:grpSp>
        <p:nvGrpSpPr>
          <p:cNvPr id="34" name="Group 2"/>
          <p:cNvGrpSpPr/>
          <p:nvPr/>
        </p:nvGrpSpPr>
        <p:grpSpPr>
          <a:xfrm>
            <a:off x="16200000" y="1693600"/>
            <a:ext cx="1554600" cy="7293757"/>
            <a:chOff x="0" y="0"/>
            <a:chExt cx="2072800" cy="9725010"/>
          </a:xfrm>
        </p:grpSpPr>
        <p:sp>
          <p:nvSpPr>
            <p:cNvPr id="35" name="Freeform 3"/>
            <p:cNvSpPr/>
            <p:nvPr/>
          </p:nvSpPr>
          <p:spPr>
            <a:xfrm>
              <a:off x="0" y="0"/>
              <a:ext cx="2072767" cy="9725031"/>
            </a:xfrm>
            <a:custGeom>
              <a:avLst/>
              <a:gdLst/>
              <a:ahLst/>
              <a:cxnLst/>
              <a:rect l="l" t="t" r="r" b="b"/>
              <a:pathLst>
                <a:path w="2072767" h="9725031">
                  <a:moveTo>
                    <a:pt x="0" y="0"/>
                  </a:moveTo>
                  <a:lnTo>
                    <a:pt x="2072767" y="0"/>
                  </a:lnTo>
                  <a:lnTo>
                    <a:pt x="2072767" y="9725031"/>
                  </a:lnTo>
                  <a:lnTo>
                    <a:pt x="0" y="9725031"/>
                  </a:lnTo>
                  <a:close/>
                </a:path>
              </a:pathLst>
            </a:custGeom>
            <a:solidFill>
              <a:srgbClr val="7B9D8F"/>
            </a:solidFill>
          </p:spPr>
        </p:sp>
      </p:grpSp>
      <p:grpSp>
        <p:nvGrpSpPr>
          <p:cNvPr id="36" name="Group 4"/>
          <p:cNvGrpSpPr/>
          <p:nvPr/>
        </p:nvGrpSpPr>
        <p:grpSpPr>
          <a:xfrm rot="-5400000">
            <a:off x="15898520" y="4847796"/>
            <a:ext cx="591409" cy="591409"/>
            <a:chOff x="0" y="0"/>
            <a:chExt cx="788546" cy="788546"/>
          </a:xfrm>
        </p:grpSpPr>
        <p:sp>
          <p:nvSpPr>
            <p:cNvPr id="37" name="Freeform 5"/>
            <p:cNvSpPr/>
            <p:nvPr/>
          </p:nvSpPr>
          <p:spPr>
            <a:xfrm>
              <a:off x="0" y="0"/>
              <a:ext cx="788543" cy="788543"/>
            </a:xfrm>
            <a:custGeom>
              <a:avLst/>
              <a:gdLst/>
              <a:ahLst/>
              <a:cxnLst/>
              <a:rect l="l" t="t" r="r" b="b"/>
              <a:pathLst>
                <a:path w="788543" h="788543">
                  <a:moveTo>
                    <a:pt x="0" y="394335"/>
                  </a:moveTo>
                  <a:cubicBezTo>
                    <a:pt x="0" y="176530"/>
                    <a:pt x="176530" y="0"/>
                    <a:pt x="394335" y="0"/>
                  </a:cubicBezTo>
                  <a:cubicBezTo>
                    <a:pt x="612140" y="0"/>
                    <a:pt x="788543" y="176530"/>
                    <a:pt x="788543" y="394335"/>
                  </a:cubicBezTo>
                  <a:cubicBezTo>
                    <a:pt x="788543" y="612140"/>
                    <a:pt x="612013" y="788543"/>
                    <a:pt x="394335" y="788543"/>
                  </a:cubicBezTo>
                  <a:cubicBezTo>
                    <a:pt x="176657" y="788543"/>
                    <a:pt x="0" y="612013"/>
                    <a:pt x="0" y="394335"/>
                  </a:cubicBezTo>
                  <a:close/>
                </a:path>
              </a:pathLst>
            </a:custGeom>
            <a:solidFill>
              <a:srgbClr val="265744"/>
            </a:solidFill>
          </p:spPr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44" y="2515967"/>
            <a:ext cx="9379240" cy="584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4436" y="9297327"/>
            <a:ext cx="1020702" cy="216000"/>
            <a:chOff x="0" y="0"/>
            <a:chExt cx="1360936" cy="288000"/>
          </a:xfrm>
        </p:grpSpPr>
        <p:grpSp>
          <p:nvGrpSpPr>
            <p:cNvPr id="3" name="Group 3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593744" y="470243"/>
            <a:ext cx="869912" cy="1116914"/>
            <a:chOff x="0" y="0"/>
            <a:chExt cx="1159882" cy="148921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54404"/>
              <a:ext cx="1159882" cy="1334814"/>
              <a:chOff x="0" y="0"/>
              <a:chExt cx="1159882" cy="133481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59891" cy="1334770"/>
              </a:xfrm>
              <a:custGeom>
                <a:avLst/>
                <a:gdLst/>
                <a:ahLst/>
                <a:cxnLst/>
                <a:rect l="l" t="t" r="r" b="b"/>
                <a:pathLst>
                  <a:path w="1159891" h="1334770">
                    <a:moveTo>
                      <a:pt x="0" y="0"/>
                    </a:moveTo>
                    <a:lnTo>
                      <a:pt x="1159891" y="0"/>
                    </a:lnTo>
                    <a:lnTo>
                      <a:pt x="1159891" y="1334770"/>
                    </a:lnTo>
                    <a:lnTo>
                      <a:pt x="0" y="1334770"/>
                    </a:lnTo>
                    <a:close/>
                  </a:path>
                </a:pathLst>
              </a:custGeom>
              <a:solidFill>
                <a:srgbClr val="255643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367888" y="0"/>
              <a:ext cx="424104" cy="424104"/>
              <a:chOff x="0" y="0"/>
              <a:chExt cx="424104" cy="42410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4180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424180" h="424180">
                    <a:moveTo>
                      <a:pt x="0" y="212090"/>
                    </a:moveTo>
                    <a:cubicBezTo>
                      <a:pt x="0" y="94996"/>
                      <a:pt x="94996" y="0"/>
                      <a:pt x="212090" y="0"/>
                    </a:cubicBezTo>
                    <a:cubicBezTo>
                      <a:pt x="329184" y="0"/>
                      <a:pt x="424180" y="94996"/>
                      <a:pt x="424180" y="212090"/>
                    </a:cubicBezTo>
                    <a:cubicBezTo>
                      <a:pt x="424180" y="329184"/>
                      <a:pt x="329184" y="424180"/>
                      <a:pt x="212090" y="424180"/>
                    </a:cubicBezTo>
                    <a:cubicBezTo>
                      <a:pt x="94996" y="424180"/>
                      <a:pt x="0" y="329184"/>
                      <a:pt x="0" y="212090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682584" y="365669"/>
            <a:ext cx="6775615" cy="1364324"/>
            <a:chOff x="-1" y="0"/>
            <a:chExt cx="9034153" cy="1819098"/>
          </a:xfrm>
        </p:grpSpPr>
        <p:sp>
          <p:nvSpPr>
            <p:cNvPr id="17" name="TextBox 17"/>
            <p:cNvSpPr txBox="1"/>
            <p:nvPr/>
          </p:nvSpPr>
          <p:spPr>
            <a:xfrm>
              <a:off x="-1" y="0"/>
              <a:ext cx="9034153" cy="11456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6000" spc="182" dirty="0" smtClean="0">
                  <a:solidFill>
                    <a:srgbClr val="1F4838"/>
                  </a:solidFill>
                  <a:ea typeface="思源黑体 Light"/>
                </a:rPr>
                <a:t>CODE</a:t>
              </a:r>
              <a:endParaRPr lang="en-US" sz="6000" spc="182" dirty="0">
                <a:solidFill>
                  <a:srgbClr val="1F4838"/>
                </a:solidFill>
                <a:ea typeface="思源黑体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75957"/>
              <a:ext cx="7125760" cy="5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en-US" sz="4000" spc="144" dirty="0" smtClean="0">
                  <a:solidFill>
                    <a:srgbClr val="7B9D8F"/>
                  </a:solidFill>
                  <a:latin typeface="Arimo Medium"/>
                </a:rPr>
                <a:t>QUEUES</a:t>
              </a:r>
              <a:endParaRPr lang="en-US" sz="4000" spc="144" dirty="0">
                <a:solidFill>
                  <a:srgbClr val="7B9D8F"/>
                </a:solidFill>
                <a:latin typeface="Arimo Medium"/>
              </a:endParaRPr>
            </a:p>
          </p:txBody>
        </p:sp>
      </p:grpSp>
      <p:grpSp>
        <p:nvGrpSpPr>
          <p:cNvPr id="34" name="Group 2"/>
          <p:cNvGrpSpPr/>
          <p:nvPr/>
        </p:nvGrpSpPr>
        <p:grpSpPr>
          <a:xfrm>
            <a:off x="16200000" y="1693600"/>
            <a:ext cx="1554600" cy="7293757"/>
            <a:chOff x="0" y="0"/>
            <a:chExt cx="2072800" cy="9725010"/>
          </a:xfrm>
        </p:grpSpPr>
        <p:sp>
          <p:nvSpPr>
            <p:cNvPr id="35" name="Freeform 3"/>
            <p:cNvSpPr/>
            <p:nvPr/>
          </p:nvSpPr>
          <p:spPr>
            <a:xfrm>
              <a:off x="0" y="0"/>
              <a:ext cx="2072767" cy="9725031"/>
            </a:xfrm>
            <a:custGeom>
              <a:avLst/>
              <a:gdLst/>
              <a:ahLst/>
              <a:cxnLst/>
              <a:rect l="l" t="t" r="r" b="b"/>
              <a:pathLst>
                <a:path w="2072767" h="9725031">
                  <a:moveTo>
                    <a:pt x="0" y="0"/>
                  </a:moveTo>
                  <a:lnTo>
                    <a:pt x="2072767" y="0"/>
                  </a:lnTo>
                  <a:lnTo>
                    <a:pt x="2072767" y="9725031"/>
                  </a:lnTo>
                  <a:lnTo>
                    <a:pt x="0" y="9725031"/>
                  </a:lnTo>
                  <a:close/>
                </a:path>
              </a:pathLst>
            </a:custGeom>
            <a:solidFill>
              <a:srgbClr val="7B9D8F"/>
            </a:solidFill>
          </p:spPr>
        </p:sp>
      </p:grpSp>
      <p:grpSp>
        <p:nvGrpSpPr>
          <p:cNvPr id="36" name="Group 4"/>
          <p:cNvGrpSpPr/>
          <p:nvPr/>
        </p:nvGrpSpPr>
        <p:grpSpPr>
          <a:xfrm rot="-5400000">
            <a:off x="15898520" y="4847796"/>
            <a:ext cx="591409" cy="591409"/>
            <a:chOff x="0" y="0"/>
            <a:chExt cx="788546" cy="788546"/>
          </a:xfrm>
        </p:grpSpPr>
        <p:sp>
          <p:nvSpPr>
            <p:cNvPr id="37" name="Freeform 5"/>
            <p:cNvSpPr/>
            <p:nvPr/>
          </p:nvSpPr>
          <p:spPr>
            <a:xfrm>
              <a:off x="0" y="0"/>
              <a:ext cx="788543" cy="788543"/>
            </a:xfrm>
            <a:custGeom>
              <a:avLst/>
              <a:gdLst/>
              <a:ahLst/>
              <a:cxnLst/>
              <a:rect l="l" t="t" r="r" b="b"/>
              <a:pathLst>
                <a:path w="788543" h="788543">
                  <a:moveTo>
                    <a:pt x="0" y="394335"/>
                  </a:moveTo>
                  <a:cubicBezTo>
                    <a:pt x="0" y="176530"/>
                    <a:pt x="176530" y="0"/>
                    <a:pt x="394335" y="0"/>
                  </a:cubicBezTo>
                  <a:cubicBezTo>
                    <a:pt x="612140" y="0"/>
                    <a:pt x="788543" y="176530"/>
                    <a:pt x="788543" y="394335"/>
                  </a:cubicBezTo>
                  <a:cubicBezTo>
                    <a:pt x="788543" y="612140"/>
                    <a:pt x="612013" y="788543"/>
                    <a:pt x="394335" y="788543"/>
                  </a:cubicBezTo>
                  <a:cubicBezTo>
                    <a:pt x="176657" y="788543"/>
                    <a:pt x="0" y="612013"/>
                    <a:pt x="0" y="394335"/>
                  </a:cubicBezTo>
                  <a:close/>
                </a:path>
              </a:pathLst>
            </a:custGeom>
            <a:solidFill>
              <a:srgbClr val="265744"/>
            </a:solidFill>
          </p:spPr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00" y="3050478"/>
            <a:ext cx="13064872" cy="47774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695" y="4610100"/>
            <a:ext cx="9593239" cy="11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4436" y="9297327"/>
            <a:ext cx="1020702" cy="216000"/>
            <a:chOff x="0" y="0"/>
            <a:chExt cx="1360936" cy="288000"/>
          </a:xfrm>
        </p:grpSpPr>
        <p:grpSp>
          <p:nvGrpSpPr>
            <p:cNvPr id="3" name="Group 3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593744" y="470243"/>
            <a:ext cx="869912" cy="1116914"/>
            <a:chOff x="0" y="0"/>
            <a:chExt cx="1159882" cy="148921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54404"/>
              <a:ext cx="1159882" cy="1334814"/>
              <a:chOff x="0" y="0"/>
              <a:chExt cx="1159882" cy="133481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59891" cy="1334770"/>
              </a:xfrm>
              <a:custGeom>
                <a:avLst/>
                <a:gdLst/>
                <a:ahLst/>
                <a:cxnLst/>
                <a:rect l="l" t="t" r="r" b="b"/>
                <a:pathLst>
                  <a:path w="1159891" h="1334770">
                    <a:moveTo>
                      <a:pt x="0" y="0"/>
                    </a:moveTo>
                    <a:lnTo>
                      <a:pt x="1159891" y="0"/>
                    </a:lnTo>
                    <a:lnTo>
                      <a:pt x="1159891" y="1334770"/>
                    </a:lnTo>
                    <a:lnTo>
                      <a:pt x="0" y="1334770"/>
                    </a:lnTo>
                    <a:close/>
                  </a:path>
                </a:pathLst>
              </a:custGeom>
              <a:solidFill>
                <a:srgbClr val="255643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367888" y="0"/>
              <a:ext cx="424104" cy="424104"/>
              <a:chOff x="0" y="0"/>
              <a:chExt cx="424104" cy="42410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4180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424180" h="424180">
                    <a:moveTo>
                      <a:pt x="0" y="212090"/>
                    </a:moveTo>
                    <a:cubicBezTo>
                      <a:pt x="0" y="94996"/>
                      <a:pt x="94996" y="0"/>
                      <a:pt x="212090" y="0"/>
                    </a:cubicBezTo>
                    <a:cubicBezTo>
                      <a:pt x="329184" y="0"/>
                      <a:pt x="424180" y="94996"/>
                      <a:pt x="424180" y="212090"/>
                    </a:cubicBezTo>
                    <a:cubicBezTo>
                      <a:pt x="424180" y="329184"/>
                      <a:pt x="329184" y="424180"/>
                      <a:pt x="212090" y="424180"/>
                    </a:cubicBezTo>
                    <a:cubicBezTo>
                      <a:pt x="94996" y="424180"/>
                      <a:pt x="0" y="329184"/>
                      <a:pt x="0" y="212090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682584" y="365669"/>
            <a:ext cx="6775615" cy="1364324"/>
            <a:chOff x="-1" y="0"/>
            <a:chExt cx="9034153" cy="1819098"/>
          </a:xfrm>
        </p:grpSpPr>
        <p:sp>
          <p:nvSpPr>
            <p:cNvPr id="17" name="TextBox 17"/>
            <p:cNvSpPr txBox="1"/>
            <p:nvPr/>
          </p:nvSpPr>
          <p:spPr>
            <a:xfrm>
              <a:off x="-1" y="0"/>
              <a:ext cx="9034153" cy="11456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6000" spc="182" dirty="0" smtClean="0">
                  <a:solidFill>
                    <a:srgbClr val="1F4838"/>
                  </a:solidFill>
                  <a:ea typeface="思源黑体 Light"/>
                </a:rPr>
                <a:t>CODE</a:t>
              </a:r>
              <a:endParaRPr lang="en-US" sz="6000" spc="182" dirty="0">
                <a:solidFill>
                  <a:srgbClr val="1F4838"/>
                </a:solidFill>
                <a:ea typeface="思源黑体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75957"/>
              <a:ext cx="7125760" cy="5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en-US" sz="4000" spc="144" dirty="0" smtClean="0">
                  <a:solidFill>
                    <a:srgbClr val="7B9D8F"/>
                  </a:solidFill>
                  <a:latin typeface="Arimo Medium"/>
                </a:rPr>
                <a:t>SEMAPHORES</a:t>
              </a:r>
              <a:endParaRPr lang="en-US" sz="4000" spc="144" dirty="0">
                <a:solidFill>
                  <a:srgbClr val="7B9D8F"/>
                </a:solidFill>
                <a:latin typeface="Arimo Medium"/>
              </a:endParaRPr>
            </a:p>
          </p:txBody>
        </p:sp>
      </p:grpSp>
      <p:grpSp>
        <p:nvGrpSpPr>
          <p:cNvPr id="34" name="Group 2"/>
          <p:cNvGrpSpPr/>
          <p:nvPr/>
        </p:nvGrpSpPr>
        <p:grpSpPr>
          <a:xfrm>
            <a:off x="16200000" y="1693600"/>
            <a:ext cx="1554600" cy="7293757"/>
            <a:chOff x="0" y="0"/>
            <a:chExt cx="2072800" cy="9725010"/>
          </a:xfrm>
        </p:grpSpPr>
        <p:sp>
          <p:nvSpPr>
            <p:cNvPr id="35" name="Freeform 3"/>
            <p:cNvSpPr/>
            <p:nvPr/>
          </p:nvSpPr>
          <p:spPr>
            <a:xfrm>
              <a:off x="0" y="0"/>
              <a:ext cx="2072767" cy="9725031"/>
            </a:xfrm>
            <a:custGeom>
              <a:avLst/>
              <a:gdLst/>
              <a:ahLst/>
              <a:cxnLst/>
              <a:rect l="l" t="t" r="r" b="b"/>
              <a:pathLst>
                <a:path w="2072767" h="9725031">
                  <a:moveTo>
                    <a:pt x="0" y="0"/>
                  </a:moveTo>
                  <a:lnTo>
                    <a:pt x="2072767" y="0"/>
                  </a:lnTo>
                  <a:lnTo>
                    <a:pt x="2072767" y="9725031"/>
                  </a:lnTo>
                  <a:lnTo>
                    <a:pt x="0" y="9725031"/>
                  </a:lnTo>
                  <a:close/>
                </a:path>
              </a:pathLst>
            </a:custGeom>
            <a:solidFill>
              <a:srgbClr val="7B9D8F"/>
            </a:solidFill>
          </p:spPr>
        </p:sp>
      </p:grpSp>
      <p:grpSp>
        <p:nvGrpSpPr>
          <p:cNvPr id="36" name="Group 4"/>
          <p:cNvGrpSpPr/>
          <p:nvPr/>
        </p:nvGrpSpPr>
        <p:grpSpPr>
          <a:xfrm rot="-5400000">
            <a:off x="15898520" y="4847796"/>
            <a:ext cx="591409" cy="591409"/>
            <a:chOff x="0" y="0"/>
            <a:chExt cx="788546" cy="788546"/>
          </a:xfrm>
        </p:grpSpPr>
        <p:sp>
          <p:nvSpPr>
            <p:cNvPr id="37" name="Freeform 5"/>
            <p:cNvSpPr/>
            <p:nvPr/>
          </p:nvSpPr>
          <p:spPr>
            <a:xfrm>
              <a:off x="0" y="0"/>
              <a:ext cx="788543" cy="788543"/>
            </a:xfrm>
            <a:custGeom>
              <a:avLst/>
              <a:gdLst/>
              <a:ahLst/>
              <a:cxnLst/>
              <a:rect l="l" t="t" r="r" b="b"/>
              <a:pathLst>
                <a:path w="788543" h="788543">
                  <a:moveTo>
                    <a:pt x="0" y="394335"/>
                  </a:moveTo>
                  <a:cubicBezTo>
                    <a:pt x="0" y="176530"/>
                    <a:pt x="176530" y="0"/>
                    <a:pt x="394335" y="0"/>
                  </a:cubicBezTo>
                  <a:cubicBezTo>
                    <a:pt x="612140" y="0"/>
                    <a:pt x="788543" y="176530"/>
                    <a:pt x="788543" y="394335"/>
                  </a:cubicBezTo>
                  <a:cubicBezTo>
                    <a:pt x="788543" y="612140"/>
                    <a:pt x="612013" y="788543"/>
                    <a:pt x="394335" y="788543"/>
                  </a:cubicBezTo>
                  <a:cubicBezTo>
                    <a:pt x="176657" y="788543"/>
                    <a:pt x="0" y="612013"/>
                    <a:pt x="0" y="394335"/>
                  </a:cubicBezTo>
                  <a:close/>
                </a:path>
              </a:pathLst>
            </a:custGeom>
            <a:solidFill>
              <a:srgbClr val="265744"/>
            </a:solidFill>
          </p:spPr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44" y="4226573"/>
            <a:ext cx="13842657" cy="183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6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570" y="519112"/>
            <a:ext cx="16806862" cy="9248775"/>
            <a:chOff x="0" y="0"/>
            <a:chExt cx="22409150" cy="12331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09150" cy="12331700"/>
            </a:xfrm>
            <a:custGeom>
              <a:avLst/>
              <a:gdLst/>
              <a:ahLst/>
              <a:cxnLst/>
              <a:rect l="l" t="t" r="r" b="b"/>
              <a:pathLst>
                <a:path w="22409150" h="12331700">
                  <a:moveTo>
                    <a:pt x="44450" y="0"/>
                  </a:moveTo>
                  <a:lnTo>
                    <a:pt x="22364700" y="0"/>
                  </a:lnTo>
                  <a:cubicBezTo>
                    <a:pt x="22389212" y="0"/>
                    <a:pt x="22409150" y="19939"/>
                    <a:pt x="22409150" y="44450"/>
                  </a:cubicBezTo>
                  <a:lnTo>
                    <a:pt x="22409150" y="12287250"/>
                  </a:lnTo>
                  <a:cubicBezTo>
                    <a:pt x="22409150" y="12311761"/>
                    <a:pt x="22389212" y="12331700"/>
                    <a:pt x="22364700" y="12331700"/>
                  </a:cubicBezTo>
                  <a:lnTo>
                    <a:pt x="44450" y="12331700"/>
                  </a:lnTo>
                  <a:cubicBezTo>
                    <a:pt x="19939" y="12331700"/>
                    <a:pt x="0" y="12311761"/>
                    <a:pt x="0" y="12287250"/>
                  </a:cubicBezTo>
                  <a:lnTo>
                    <a:pt x="0" y="44450"/>
                  </a:lnTo>
                  <a:cubicBezTo>
                    <a:pt x="0" y="19939"/>
                    <a:pt x="19939" y="0"/>
                    <a:pt x="44450" y="0"/>
                  </a:cubicBezTo>
                  <a:moveTo>
                    <a:pt x="44450" y="88900"/>
                  </a:moveTo>
                  <a:lnTo>
                    <a:pt x="44450" y="44450"/>
                  </a:lnTo>
                  <a:lnTo>
                    <a:pt x="88900" y="44450"/>
                  </a:lnTo>
                  <a:lnTo>
                    <a:pt x="88900" y="12287250"/>
                  </a:lnTo>
                  <a:lnTo>
                    <a:pt x="44450" y="12287250"/>
                  </a:lnTo>
                  <a:lnTo>
                    <a:pt x="44450" y="12242800"/>
                  </a:lnTo>
                  <a:lnTo>
                    <a:pt x="22364700" y="12242800"/>
                  </a:lnTo>
                  <a:lnTo>
                    <a:pt x="22364700" y="12287250"/>
                  </a:lnTo>
                  <a:lnTo>
                    <a:pt x="22320250" y="12287250"/>
                  </a:lnTo>
                  <a:lnTo>
                    <a:pt x="22320250" y="44450"/>
                  </a:lnTo>
                  <a:lnTo>
                    <a:pt x="22364700" y="44450"/>
                  </a:lnTo>
                  <a:lnTo>
                    <a:pt x="22364700" y="88900"/>
                  </a:lnTo>
                  <a:lnTo>
                    <a:pt x="44450" y="88900"/>
                  </a:lnTo>
                  <a:close/>
                </a:path>
              </a:pathLst>
            </a:custGeom>
            <a:solidFill>
              <a:srgbClr val="1F48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4154" y="9344756"/>
            <a:ext cx="1020702" cy="216000"/>
            <a:chOff x="0" y="0"/>
            <a:chExt cx="1360936" cy="288000"/>
          </a:xfrm>
        </p:grpSpPr>
        <p:grpSp>
          <p:nvGrpSpPr>
            <p:cNvPr id="5" name="Group 5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4211818" y="4349414"/>
            <a:ext cx="4636606" cy="1745890"/>
            <a:chOff x="0" y="0"/>
            <a:chExt cx="6182142" cy="23278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82106" cy="2327910"/>
            </a:xfrm>
            <a:custGeom>
              <a:avLst/>
              <a:gdLst/>
              <a:ahLst/>
              <a:cxnLst/>
              <a:rect l="l" t="t" r="r" b="b"/>
              <a:pathLst>
                <a:path w="6182106" h="2327910">
                  <a:moveTo>
                    <a:pt x="0" y="0"/>
                  </a:moveTo>
                  <a:lnTo>
                    <a:pt x="6182106" y="0"/>
                  </a:lnTo>
                  <a:lnTo>
                    <a:pt x="6182106" y="2327910"/>
                  </a:lnTo>
                  <a:lnTo>
                    <a:pt x="0" y="2327910"/>
                  </a:lnTo>
                  <a:close/>
                </a:path>
              </a:pathLst>
            </a:custGeom>
            <a:solidFill>
              <a:srgbClr val="D5D7D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042642" y="4566055"/>
            <a:ext cx="271434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 dirty="0" smtClean="0">
                <a:solidFill>
                  <a:srgbClr val="1F4838"/>
                </a:solidFill>
                <a:latin typeface="思源黑体 Light"/>
              </a:rPr>
              <a:t>05</a:t>
            </a:r>
            <a:endParaRPr lang="en-US" sz="8100" dirty="0">
              <a:solidFill>
                <a:srgbClr val="1F4838"/>
              </a:solidFill>
              <a:latin typeface="思源黑体 Light"/>
            </a:endParaRP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2377536" y="2272504"/>
            <a:ext cx="4326286" cy="4388451"/>
            <a:chOff x="0" y="0"/>
            <a:chExt cx="5768382" cy="58512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68340" cy="5851271"/>
            </a:xfrm>
            <a:custGeom>
              <a:avLst/>
              <a:gdLst/>
              <a:ahLst/>
              <a:cxnLst/>
              <a:rect l="l" t="t" r="r" b="b"/>
              <a:pathLst>
                <a:path w="5768340" h="5851271">
                  <a:moveTo>
                    <a:pt x="0" y="0"/>
                  </a:moveTo>
                  <a:lnTo>
                    <a:pt x="5768340" y="0"/>
                  </a:lnTo>
                  <a:lnTo>
                    <a:pt x="5768340" y="5851271"/>
                  </a:lnTo>
                  <a:lnTo>
                    <a:pt x="0" y="5851271"/>
                  </a:lnTo>
                  <a:close/>
                </a:path>
              </a:pathLst>
            </a:custGeom>
            <a:solidFill>
              <a:srgbClr val="26574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211818" y="1978330"/>
            <a:ext cx="650508" cy="650508"/>
            <a:chOff x="0" y="0"/>
            <a:chExt cx="867344" cy="8673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ADB1B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932508" y="3389438"/>
            <a:ext cx="3216342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solidFill>
                  <a:srgbClr val="D5D7D6"/>
                </a:solidFill>
                <a:latin typeface="Arimo Medium"/>
              </a:rPr>
              <a:t>PART </a:t>
            </a:r>
            <a:r>
              <a:rPr lang="en-US" sz="6600" dirty="0" smtClean="0">
                <a:solidFill>
                  <a:srgbClr val="D5D7D6"/>
                </a:solidFill>
                <a:latin typeface="Arimo Medium"/>
              </a:rPr>
              <a:t>FIVE</a:t>
            </a:r>
            <a:endParaRPr lang="en-US" sz="6600" dirty="0">
              <a:solidFill>
                <a:srgbClr val="D5D7D6"/>
              </a:solidFill>
              <a:latin typeface="Arimo Medium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9154887" y="4662327"/>
            <a:ext cx="6834554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8100" spc="195" dirty="0" smtClean="0">
                <a:solidFill>
                  <a:srgbClr val="1F4838"/>
                </a:solidFill>
                <a:ea typeface="思源黑体 Light"/>
              </a:rPr>
              <a:t>KẾT QUẢ</a:t>
            </a:r>
            <a:endParaRPr lang="vi-VN" sz="8100" spc="195" dirty="0">
              <a:solidFill>
                <a:srgbClr val="1F4838"/>
              </a:solidFill>
              <a:ea typeface="思源黑体 Light"/>
            </a:endParaRPr>
          </a:p>
        </p:txBody>
      </p:sp>
    </p:spTree>
    <p:extLst>
      <p:ext uri="{BB962C8B-B14F-4D97-AF65-F5344CB8AC3E}">
        <p14:creationId xmlns:p14="http://schemas.microsoft.com/office/powerpoint/2010/main" val="9889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34039" y="9818133"/>
            <a:ext cx="1020702" cy="216000"/>
            <a:chOff x="0" y="0"/>
            <a:chExt cx="1360936" cy="288000"/>
          </a:xfrm>
        </p:grpSpPr>
        <p:grpSp>
          <p:nvGrpSpPr>
            <p:cNvPr id="3" name="Group 3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593744" y="470243"/>
            <a:ext cx="869912" cy="1116914"/>
            <a:chOff x="0" y="0"/>
            <a:chExt cx="1159882" cy="14892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154404"/>
              <a:ext cx="1159882" cy="1334814"/>
              <a:chOff x="0" y="0"/>
              <a:chExt cx="1159882" cy="133481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59891" cy="1334770"/>
              </a:xfrm>
              <a:custGeom>
                <a:avLst/>
                <a:gdLst/>
                <a:ahLst/>
                <a:cxnLst/>
                <a:rect l="l" t="t" r="r" b="b"/>
                <a:pathLst>
                  <a:path w="1159891" h="1334770">
                    <a:moveTo>
                      <a:pt x="0" y="0"/>
                    </a:moveTo>
                    <a:lnTo>
                      <a:pt x="1159891" y="0"/>
                    </a:lnTo>
                    <a:lnTo>
                      <a:pt x="1159891" y="1334770"/>
                    </a:lnTo>
                    <a:lnTo>
                      <a:pt x="0" y="1334770"/>
                    </a:lnTo>
                    <a:close/>
                  </a:path>
                </a:pathLst>
              </a:custGeom>
              <a:solidFill>
                <a:srgbClr val="255643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367888" y="0"/>
              <a:ext cx="424104" cy="424104"/>
              <a:chOff x="0" y="0"/>
              <a:chExt cx="424104" cy="42410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24180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424180" h="424180">
                    <a:moveTo>
                      <a:pt x="0" y="212090"/>
                    </a:moveTo>
                    <a:cubicBezTo>
                      <a:pt x="0" y="94996"/>
                      <a:pt x="94996" y="0"/>
                      <a:pt x="212090" y="0"/>
                    </a:cubicBezTo>
                    <a:cubicBezTo>
                      <a:pt x="329184" y="0"/>
                      <a:pt x="424180" y="94996"/>
                      <a:pt x="424180" y="212090"/>
                    </a:cubicBezTo>
                    <a:cubicBezTo>
                      <a:pt x="424180" y="329184"/>
                      <a:pt x="329184" y="424180"/>
                      <a:pt x="212090" y="424180"/>
                    </a:cubicBezTo>
                    <a:cubicBezTo>
                      <a:pt x="94996" y="424180"/>
                      <a:pt x="0" y="329184"/>
                      <a:pt x="0" y="212090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1682584" y="365669"/>
            <a:ext cx="5023015" cy="1328865"/>
            <a:chOff x="-1" y="0"/>
            <a:chExt cx="6697353" cy="177182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5737525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spc="182" dirty="0" smtClean="0">
                  <a:solidFill>
                    <a:srgbClr val="1F4838"/>
                  </a:solidFill>
                  <a:ea typeface="思源黑体 Light"/>
                </a:rPr>
                <a:t>KẾT QUẢ</a:t>
              </a:r>
              <a:endParaRPr lang="en-US" sz="5600" spc="182" dirty="0">
                <a:solidFill>
                  <a:srgbClr val="1F4838"/>
                </a:solidFill>
                <a:ea typeface="思源黑体 Light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1" y="1275957"/>
              <a:ext cx="6697353" cy="495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en-US" sz="2800" spc="144" dirty="0" smtClean="0">
                  <a:solidFill>
                    <a:srgbClr val="7B9D8F"/>
                  </a:solidFill>
                  <a:latin typeface="Arimo Medium"/>
                </a:rPr>
                <a:t>MÔ HÌNH CỦA HỆ THỐNG</a:t>
              </a:r>
              <a:endParaRPr lang="en-US" sz="2800" spc="144" dirty="0">
                <a:solidFill>
                  <a:srgbClr val="7B9D8F"/>
                </a:solidFill>
                <a:latin typeface="Arimo Medium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>
            <a:off x="4848793" y="9831329"/>
            <a:ext cx="2029393" cy="0"/>
          </a:xfrm>
          <a:prstGeom prst="line">
            <a:avLst/>
          </a:prstGeom>
          <a:ln w="28575" cap="rnd">
            <a:solidFill>
              <a:srgbClr val="1F48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2877800" y="9831329"/>
            <a:ext cx="2029393" cy="0"/>
          </a:xfrm>
          <a:prstGeom prst="line">
            <a:avLst/>
          </a:prstGeom>
          <a:ln w="28575" cap="rnd">
            <a:solidFill>
              <a:srgbClr val="1F483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3" y="2684173"/>
            <a:ext cx="5143027" cy="6857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20" y="1694534"/>
            <a:ext cx="10462677" cy="7847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34039" y="9818133"/>
            <a:ext cx="1020702" cy="216000"/>
            <a:chOff x="0" y="0"/>
            <a:chExt cx="1360936" cy="288000"/>
          </a:xfrm>
        </p:grpSpPr>
        <p:grpSp>
          <p:nvGrpSpPr>
            <p:cNvPr id="3" name="Group 3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593744" y="470243"/>
            <a:ext cx="869912" cy="1116914"/>
            <a:chOff x="0" y="0"/>
            <a:chExt cx="1159882" cy="14892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154404"/>
              <a:ext cx="1159882" cy="1334814"/>
              <a:chOff x="0" y="0"/>
              <a:chExt cx="1159882" cy="133481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59891" cy="1334770"/>
              </a:xfrm>
              <a:custGeom>
                <a:avLst/>
                <a:gdLst/>
                <a:ahLst/>
                <a:cxnLst/>
                <a:rect l="l" t="t" r="r" b="b"/>
                <a:pathLst>
                  <a:path w="1159891" h="1334770">
                    <a:moveTo>
                      <a:pt x="0" y="0"/>
                    </a:moveTo>
                    <a:lnTo>
                      <a:pt x="1159891" y="0"/>
                    </a:lnTo>
                    <a:lnTo>
                      <a:pt x="1159891" y="1334770"/>
                    </a:lnTo>
                    <a:lnTo>
                      <a:pt x="0" y="1334770"/>
                    </a:lnTo>
                    <a:close/>
                  </a:path>
                </a:pathLst>
              </a:custGeom>
              <a:solidFill>
                <a:srgbClr val="255643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367888" y="0"/>
              <a:ext cx="424104" cy="424104"/>
              <a:chOff x="0" y="0"/>
              <a:chExt cx="424104" cy="42410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24180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424180" h="424180">
                    <a:moveTo>
                      <a:pt x="0" y="212090"/>
                    </a:moveTo>
                    <a:cubicBezTo>
                      <a:pt x="0" y="94996"/>
                      <a:pt x="94996" y="0"/>
                      <a:pt x="212090" y="0"/>
                    </a:cubicBezTo>
                    <a:cubicBezTo>
                      <a:pt x="329184" y="0"/>
                      <a:pt x="424180" y="94996"/>
                      <a:pt x="424180" y="212090"/>
                    </a:cubicBezTo>
                    <a:cubicBezTo>
                      <a:pt x="424180" y="329184"/>
                      <a:pt x="329184" y="424180"/>
                      <a:pt x="212090" y="424180"/>
                    </a:cubicBezTo>
                    <a:cubicBezTo>
                      <a:pt x="94996" y="424180"/>
                      <a:pt x="0" y="329184"/>
                      <a:pt x="0" y="212090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sp>
        <p:nvSpPr>
          <p:cNvPr id="26" name="AutoShape 26"/>
          <p:cNvSpPr/>
          <p:nvPr/>
        </p:nvSpPr>
        <p:spPr>
          <a:xfrm>
            <a:off x="7421378" y="9831329"/>
            <a:ext cx="2029393" cy="0"/>
          </a:xfrm>
          <a:prstGeom prst="line">
            <a:avLst/>
          </a:prstGeom>
          <a:ln w="28575" cap="rnd">
            <a:solidFill>
              <a:srgbClr val="1F48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2877800" y="9831329"/>
            <a:ext cx="2029393" cy="0"/>
          </a:xfrm>
          <a:prstGeom prst="line">
            <a:avLst/>
          </a:prstGeom>
          <a:ln w="28575" cap="rnd">
            <a:solidFill>
              <a:srgbClr val="1F48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1463663" y="4255845"/>
            <a:ext cx="40004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err="1" smtClean="0"/>
              <a:t>Khi</a:t>
            </a:r>
            <a:r>
              <a:rPr lang="en-US" sz="3600" dirty="0" smtClean="0"/>
              <a:t> </a:t>
            </a:r>
            <a:r>
              <a:rPr lang="en-US" sz="3600" dirty="0" err="1" smtClean="0"/>
              <a:t>khoảng</a:t>
            </a:r>
            <a:r>
              <a:rPr lang="en-US" sz="3600" dirty="0" smtClean="0"/>
              <a:t> </a:t>
            </a:r>
            <a:r>
              <a:rPr lang="en-US" sz="3600" dirty="0" err="1" smtClean="0"/>
              <a:t>cách</a:t>
            </a:r>
            <a:r>
              <a:rPr lang="en-US" sz="3600" dirty="0"/>
              <a:t> </a:t>
            </a:r>
            <a:r>
              <a:rPr lang="en-US" sz="3600" dirty="0" err="1" smtClean="0"/>
              <a:t>từ</a:t>
            </a:r>
            <a:r>
              <a:rPr lang="en-US" sz="3600" dirty="0" smtClean="0"/>
              <a:t> </a:t>
            </a:r>
            <a:r>
              <a:rPr lang="en-US" sz="3600" dirty="0" err="1" smtClean="0"/>
              <a:t>vật</a:t>
            </a:r>
            <a:r>
              <a:rPr lang="en-US" sz="3600" dirty="0" smtClean="0"/>
              <a:t> </a:t>
            </a:r>
            <a:r>
              <a:rPr lang="en-US" sz="3600" dirty="0" err="1" smtClean="0"/>
              <a:t>đến</a:t>
            </a:r>
            <a:r>
              <a:rPr lang="en-US" sz="3600" dirty="0" smtClean="0"/>
              <a:t> sensor </a:t>
            </a:r>
            <a:r>
              <a:rPr lang="en-US" sz="3600" dirty="0" err="1" smtClean="0"/>
              <a:t>lớn</a:t>
            </a:r>
            <a:r>
              <a:rPr lang="en-US" sz="3600" dirty="0" smtClean="0"/>
              <a:t> </a:t>
            </a:r>
            <a:r>
              <a:rPr lang="en-US" sz="3600" dirty="0" err="1" smtClean="0"/>
              <a:t>hơn</a:t>
            </a:r>
            <a:r>
              <a:rPr lang="en-US" sz="3600" dirty="0" smtClean="0"/>
              <a:t> 10cm ( </a:t>
            </a:r>
            <a:r>
              <a:rPr lang="en-US" sz="3600" dirty="0" err="1" smtClean="0"/>
              <a:t>cụ</a:t>
            </a:r>
            <a:r>
              <a:rPr lang="en-US" sz="3600" dirty="0" smtClean="0"/>
              <a:t> </a:t>
            </a:r>
            <a:r>
              <a:rPr lang="en-US" sz="3600" dirty="0" err="1" smtClean="0"/>
              <a:t>thể</a:t>
            </a:r>
            <a:r>
              <a:rPr lang="en-US" sz="3600" dirty="0" smtClean="0"/>
              <a:t> </a:t>
            </a:r>
            <a:r>
              <a:rPr lang="en-US" sz="3600" dirty="0" err="1" smtClean="0"/>
              <a:t>trong</a:t>
            </a:r>
            <a:r>
              <a:rPr lang="en-US" sz="3600" dirty="0" smtClean="0"/>
              <a:t> </a:t>
            </a:r>
            <a:r>
              <a:rPr lang="en-US" sz="3600" dirty="0" err="1" smtClean="0"/>
              <a:t>hình</a:t>
            </a:r>
            <a:r>
              <a:rPr lang="en-US" sz="3600" dirty="0" smtClean="0"/>
              <a:t> </a:t>
            </a:r>
            <a:r>
              <a:rPr lang="en-US" sz="3600" dirty="0" err="1" smtClean="0"/>
              <a:t>là</a:t>
            </a:r>
            <a:r>
              <a:rPr lang="en-US" sz="3600" dirty="0" smtClean="0"/>
              <a:t> 15cm) </a:t>
            </a:r>
            <a:r>
              <a:rPr lang="en-US" sz="3600" dirty="0" err="1" smtClean="0"/>
              <a:t>thì</a:t>
            </a:r>
            <a:r>
              <a:rPr lang="en-US" sz="3600" dirty="0" smtClean="0"/>
              <a:t> </a:t>
            </a:r>
            <a:r>
              <a:rPr lang="en-US" sz="3600" dirty="0" err="1" smtClean="0"/>
              <a:t>cửa</a:t>
            </a:r>
            <a:r>
              <a:rPr lang="en-US" sz="3600" dirty="0" smtClean="0"/>
              <a:t> </a:t>
            </a:r>
            <a:r>
              <a:rPr lang="en-US" sz="3600" dirty="0" err="1" smtClean="0"/>
              <a:t>sẽ</a:t>
            </a:r>
            <a:r>
              <a:rPr lang="en-US" sz="3600" dirty="0" smtClean="0"/>
              <a:t> </a:t>
            </a:r>
            <a:r>
              <a:rPr lang="en-US" sz="3600" dirty="0" err="1" smtClean="0"/>
              <a:t>đóng</a:t>
            </a:r>
            <a:endParaRPr lang="en-US" sz="3600" dirty="0"/>
          </a:p>
        </p:txBody>
      </p:sp>
      <p:grpSp>
        <p:nvGrpSpPr>
          <p:cNvPr id="45" name="Group 18"/>
          <p:cNvGrpSpPr/>
          <p:nvPr/>
        </p:nvGrpSpPr>
        <p:grpSpPr>
          <a:xfrm>
            <a:off x="1660813" y="586046"/>
            <a:ext cx="5044786" cy="1598365"/>
            <a:chOff x="-29029" y="293836"/>
            <a:chExt cx="6726381" cy="2131153"/>
          </a:xfrm>
        </p:grpSpPr>
        <p:sp>
          <p:nvSpPr>
            <p:cNvPr id="46" name="TextBox 19"/>
            <p:cNvSpPr txBox="1"/>
            <p:nvPr/>
          </p:nvSpPr>
          <p:spPr>
            <a:xfrm>
              <a:off x="-29029" y="293836"/>
              <a:ext cx="5737525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6000" spc="182" dirty="0" smtClean="0">
                  <a:solidFill>
                    <a:srgbClr val="1F4838"/>
                  </a:solidFill>
                  <a:ea typeface="思源黑体 Light"/>
                </a:rPr>
                <a:t>KẾT QUẢ</a:t>
              </a:r>
              <a:endParaRPr lang="en-US" sz="6000" spc="182" dirty="0">
                <a:solidFill>
                  <a:srgbClr val="1F4838"/>
                </a:solidFill>
                <a:ea typeface="思源黑体 Light"/>
              </a:endParaRPr>
            </a:p>
          </p:txBody>
        </p:sp>
        <p:sp>
          <p:nvSpPr>
            <p:cNvPr id="47" name="TextBox 20"/>
            <p:cNvSpPr txBox="1"/>
            <p:nvPr/>
          </p:nvSpPr>
          <p:spPr>
            <a:xfrm>
              <a:off x="-1" y="1275957"/>
              <a:ext cx="669735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spc="144" dirty="0" smtClean="0">
                  <a:solidFill>
                    <a:srgbClr val="7B9D8F"/>
                  </a:solidFill>
                  <a:latin typeface="Arimo Medium"/>
                </a:rPr>
                <a:t>CHỨC NĂNG ĐÓNG MỞ CỬA TỰ ĐỘNG</a:t>
              </a:r>
              <a:endParaRPr lang="en-US" sz="2800" spc="144" dirty="0">
                <a:solidFill>
                  <a:srgbClr val="7B9D8F"/>
                </a:solidFill>
                <a:latin typeface="Arimo Medium"/>
              </a:endParaRPr>
            </a:p>
          </p:txBody>
        </p:sp>
      </p:grpSp>
      <p:sp>
        <p:nvSpPr>
          <p:cNvPr id="9" name="AutoShape 2" descr="blob:https://www.facebook.com/1d8c1287-20da-4595-9697-8ac749209f9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85" y="1445256"/>
            <a:ext cx="10905583" cy="817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34039" y="9818133"/>
            <a:ext cx="1020702" cy="216000"/>
            <a:chOff x="0" y="0"/>
            <a:chExt cx="1360936" cy="288000"/>
          </a:xfrm>
        </p:grpSpPr>
        <p:grpSp>
          <p:nvGrpSpPr>
            <p:cNvPr id="3" name="Group 3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593744" y="470243"/>
            <a:ext cx="869912" cy="1116914"/>
            <a:chOff x="0" y="0"/>
            <a:chExt cx="1159882" cy="148921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154404"/>
              <a:ext cx="1159882" cy="1334814"/>
              <a:chOff x="0" y="0"/>
              <a:chExt cx="1159882" cy="133481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59891" cy="1334770"/>
              </a:xfrm>
              <a:custGeom>
                <a:avLst/>
                <a:gdLst/>
                <a:ahLst/>
                <a:cxnLst/>
                <a:rect l="l" t="t" r="r" b="b"/>
                <a:pathLst>
                  <a:path w="1159891" h="1334770">
                    <a:moveTo>
                      <a:pt x="0" y="0"/>
                    </a:moveTo>
                    <a:lnTo>
                      <a:pt x="1159891" y="0"/>
                    </a:lnTo>
                    <a:lnTo>
                      <a:pt x="1159891" y="1334770"/>
                    </a:lnTo>
                    <a:lnTo>
                      <a:pt x="0" y="1334770"/>
                    </a:lnTo>
                    <a:close/>
                  </a:path>
                </a:pathLst>
              </a:custGeom>
              <a:solidFill>
                <a:srgbClr val="255643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367888" y="0"/>
              <a:ext cx="424104" cy="424104"/>
              <a:chOff x="0" y="0"/>
              <a:chExt cx="424104" cy="42410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24180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424180" h="424180">
                    <a:moveTo>
                      <a:pt x="0" y="212090"/>
                    </a:moveTo>
                    <a:cubicBezTo>
                      <a:pt x="0" y="94996"/>
                      <a:pt x="94996" y="0"/>
                      <a:pt x="212090" y="0"/>
                    </a:cubicBezTo>
                    <a:cubicBezTo>
                      <a:pt x="329184" y="0"/>
                      <a:pt x="424180" y="94996"/>
                      <a:pt x="424180" y="212090"/>
                    </a:cubicBezTo>
                    <a:cubicBezTo>
                      <a:pt x="424180" y="329184"/>
                      <a:pt x="329184" y="424180"/>
                      <a:pt x="212090" y="424180"/>
                    </a:cubicBezTo>
                    <a:cubicBezTo>
                      <a:pt x="94996" y="424180"/>
                      <a:pt x="0" y="329184"/>
                      <a:pt x="0" y="212090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sp>
        <p:nvSpPr>
          <p:cNvPr id="26" name="AutoShape 26"/>
          <p:cNvSpPr/>
          <p:nvPr/>
        </p:nvSpPr>
        <p:spPr>
          <a:xfrm>
            <a:off x="7421378" y="9831329"/>
            <a:ext cx="2029393" cy="0"/>
          </a:xfrm>
          <a:prstGeom prst="line">
            <a:avLst/>
          </a:prstGeom>
          <a:ln w="28575" cap="rnd">
            <a:solidFill>
              <a:srgbClr val="1F48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2877800" y="9831329"/>
            <a:ext cx="2029393" cy="0"/>
          </a:xfrm>
          <a:prstGeom prst="line">
            <a:avLst/>
          </a:prstGeom>
          <a:ln w="28575" cap="rnd">
            <a:solidFill>
              <a:srgbClr val="1F48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593744" y="4864857"/>
            <a:ext cx="40004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err="1" smtClean="0"/>
              <a:t>Khi</a:t>
            </a:r>
            <a:r>
              <a:rPr lang="en-US" sz="3600" dirty="0" smtClean="0"/>
              <a:t> </a:t>
            </a:r>
            <a:r>
              <a:rPr lang="en-US" sz="3600" dirty="0" err="1" smtClean="0"/>
              <a:t>khoảng</a:t>
            </a:r>
            <a:r>
              <a:rPr lang="en-US" sz="3600" dirty="0" smtClean="0"/>
              <a:t> </a:t>
            </a:r>
            <a:r>
              <a:rPr lang="en-US" sz="3600" dirty="0" err="1" smtClean="0"/>
              <a:t>cách</a:t>
            </a:r>
            <a:r>
              <a:rPr lang="en-US" sz="3600" dirty="0"/>
              <a:t> </a:t>
            </a:r>
            <a:r>
              <a:rPr lang="en-US" sz="3600" dirty="0" err="1" smtClean="0"/>
              <a:t>từ</a:t>
            </a:r>
            <a:r>
              <a:rPr lang="en-US" sz="3600" dirty="0" smtClean="0"/>
              <a:t> </a:t>
            </a:r>
            <a:r>
              <a:rPr lang="en-US" sz="3600" dirty="0" err="1" smtClean="0"/>
              <a:t>vật</a:t>
            </a:r>
            <a:r>
              <a:rPr lang="en-US" sz="3600" dirty="0" smtClean="0"/>
              <a:t> </a:t>
            </a:r>
            <a:r>
              <a:rPr lang="en-US" sz="3600" dirty="0" err="1" smtClean="0"/>
              <a:t>đến</a:t>
            </a:r>
            <a:r>
              <a:rPr lang="en-US" sz="3600" dirty="0" smtClean="0"/>
              <a:t> sensor </a:t>
            </a:r>
            <a:r>
              <a:rPr lang="en-US" sz="3600" dirty="0" err="1" smtClean="0"/>
              <a:t>bé</a:t>
            </a:r>
            <a:r>
              <a:rPr lang="en-US" sz="3600" dirty="0" smtClean="0"/>
              <a:t> </a:t>
            </a:r>
            <a:r>
              <a:rPr lang="en-US" sz="3600" dirty="0" err="1" smtClean="0"/>
              <a:t>hơn</a:t>
            </a:r>
            <a:r>
              <a:rPr lang="en-US" sz="3600" dirty="0" smtClean="0"/>
              <a:t> 10cm (</a:t>
            </a:r>
            <a:r>
              <a:rPr lang="en-US" sz="3600" dirty="0" err="1" smtClean="0"/>
              <a:t>cụ</a:t>
            </a:r>
            <a:r>
              <a:rPr lang="en-US" sz="3600" dirty="0" smtClean="0"/>
              <a:t> </a:t>
            </a:r>
            <a:r>
              <a:rPr lang="en-US" sz="3600" dirty="0" err="1" smtClean="0"/>
              <a:t>thể</a:t>
            </a:r>
            <a:r>
              <a:rPr lang="en-US" sz="3600" dirty="0" smtClean="0"/>
              <a:t> </a:t>
            </a:r>
            <a:r>
              <a:rPr lang="en-US" sz="3600" dirty="0" err="1" smtClean="0"/>
              <a:t>trong</a:t>
            </a:r>
            <a:r>
              <a:rPr lang="en-US" sz="3600" dirty="0" smtClean="0"/>
              <a:t> </a:t>
            </a:r>
            <a:r>
              <a:rPr lang="en-US" sz="3600" dirty="0" err="1" smtClean="0"/>
              <a:t>hình</a:t>
            </a:r>
            <a:r>
              <a:rPr lang="en-US" sz="3600" dirty="0" smtClean="0"/>
              <a:t> </a:t>
            </a:r>
            <a:r>
              <a:rPr lang="en-US" sz="3600" dirty="0" err="1" smtClean="0"/>
              <a:t>là</a:t>
            </a:r>
            <a:r>
              <a:rPr lang="en-US" sz="3600" dirty="0" smtClean="0"/>
              <a:t> 7cm) </a:t>
            </a:r>
            <a:r>
              <a:rPr lang="en-US" sz="3600" dirty="0" err="1" smtClean="0"/>
              <a:t>thì</a:t>
            </a:r>
            <a:r>
              <a:rPr lang="en-US" sz="3600" dirty="0" smtClean="0"/>
              <a:t> </a:t>
            </a:r>
            <a:r>
              <a:rPr lang="en-US" sz="3600" dirty="0" err="1" smtClean="0"/>
              <a:t>cửa</a:t>
            </a:r>
            <a:r>
              <a:rPr lang="en-US" sz="3600" dirty="0" smtClean="0"/>
              <a:t> </a:t>
            </a:r>
            <a:r>
              <a:rPr lang="en-US" sz="3600" dirty="0" err="1" smtClean="0"/>
              <a:t>sẽ</a:t>
            </a:r>
            <a:r>
              <a:rPr lang="en-US" sz="3600" dirty="0"/>
              <a:t> </a:t>
            </a:r>
            <a:r>
              <a:rPr lang="en-US" sz="3600" dirty="0" err="1" smtClean="0"/>
              <a:t>mở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grpSp>
        <p:nvGrpSpPr>
          <p:cNvPr id="22" name="Group 18"/>
          <p:cNvGrpSpPr/>
          <p:nvPr/>
        </p:nvGrpSpPr>
        <p:grpSpPr>
          <a:xfrm>
            <a:off x="1682584" y="585327"/>
            <a:ext cx="5023015" cy="1599084"/>
            <a:chOff x="-1" y="292877"/>
            <a:chExt cx="6697353" cy="2132112"/>
          </a:xfrm>
        </p:grpSpPr>
        <p:sp>
          <p:nvSpPr>
            <p:cNvPr id="23" name="TextBox 19"/>
            <p:cNvSpPr txBox="1"/>
            <p:nvPr/>
          </p:nvSpPr>
          <p:spPr>
            <a:xfrm>
              <a:off x="-1" y="292877"/>
              <a:ext cx="5737525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6000" spc="182" dirty="0" smtClean="0">
                  <a:solidFill>
                    <a:srgbClr val="1F4838"/>
                  </a:solidFill>
                  <a:ea typeface="思源黑体 Light"/>
                </a:rPr>
                <a:t>KẾT QUẢ</a:t>
              </a:r>
              <a:endParaRPr lang="en-US" sz="6000" spc="182" dirty="0">
                <a:solidFill>
                  <a:srgbClr val="1F4838"/>
                </a:solidFill>
                <a:ea typeface="思源黑体 Light"/>
              </a:endParaRPr>
            </a:p>
          </p:txBody>
        </p:sp>
        <p:sp>
          <p:nvSpPr>
            <p:cNvPr id="24" name="TextBox 20"/>
            <p:cNvSpPr txBox="1"/>
            <p:nvPr/>
          </p:nvSpPr>
          <p:spPr>
            <a:xfrm>
              <a:off x="-1" y="1275957"/>
              <a:ext cx="669735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spc="144" dirty="0" smtClean="0">
                  <a:solidFill>
                    <a:srgbClr val="7B9D8F"/>
                  </a:solidFill>
                  <a:latin typeface="Arimo Medium"/>
                </a:rPr>
                <a:t>CHỨC NĂNG ĐÓNG MỞ CỬA TỰ ĐỘNG</a:t>
              </a:r>
              <a:endParaRPr lang="en-US" sz="2800" spc="144" dirty="0">
                <a:solidFill>
                  <a:srgbClr val="7B9D8F"/>
                </a:solidFill>
                <a:latin typeface="Arimo Medium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11" y="1284537"/>
            <a:ext cx="10991157" cy="82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1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4000" y="9799872"/>
            <a:ext cx="1020702" cy="216000"/>
            <a:chOff x="0" y="0"/>
            <a:chExt cx="1360936" cy="288000"/>
          </a:xfrm>
        </p:grpSpPr>
        <p:grpSp>
          <p:nvGrpSpPr>
            <p:cNvPr id="3" name="Group 3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593744" y="470243"/>
            <a:ext cx="869912" cy="1116914"/>
            <a:chOff x="0" y="0"/>
            <a:chExt cx="1159882" cy="148921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154404"/>
              <a:ext cx="1159882" cy="1334814"/>
              <a:chOff x="0" y="0"/>
              <a:chExt cx="1159882" cy="133481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59891" cy="1334770"/>
              </a:xfrm>
              <a:custGeom>
                <a:avLst/>
                <a:gdLst/>
                <a:ahLst/>
                <a:cxnLst/>
                <a:rect l="l" t="t" r="r" b="b"/>
                <a:pathLst>
                  <a:path w="1159891" h="1334770">
                    <a:moveTo>
                      <a:pt x="0" y="0"/>
                    </a:moveTo>
                    <a:lnTo>
                      <a:pt x="1159891" y="0"/>
                    </a:lnTo>
                    <a:lnTo>
                      <a:pt x="1159891" y="1334770"/>
                    </a:lnTo>
                    <a:lnTo>
                      <a:pt x="0" y="1334770"/>
                    </a:lnTo>
                    <a:close/>
                  </a:path>
                </a:pathLst>
              </a:custGeom>
              <a:solidFill>
                <a:srgbClr val="255643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367888" y="0"/>
              <a:ext cx="424104" cy="424104"/>
              <a:chOff x="0" y="0"/>
              <a:chExt cx="424104" cy="42410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24180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424180" h="424180">
                    <a:moveTo>
                      <a:pt x="0" y="212090"/>
                    </a:moveTo>
                    <a:cubicBezTo>
                      <a:pt x="0" y="94996"/>
                      <a:pt x="94996" y="0"/>
                      <a:pt x="212090" y="0"/>
                    </a:cubicBezTo>
                    <a:cubicBezTo>
                      <a:pt x="329184" y="0"/>
                      <a:pt x="424180" y="94996"/>
                      <a:pt x="424180" y="212090"/>
                    </a:cubicBezTo>
                    <a:cubicBezTo>
                      <a:pt x="424180" y="329184"/>
                      <a:pt x="329184" y="424180"/>
                      <a:pt x="212090" y="424180"/>
                    </a:cubicBezTo>
                    <a:cubicBezTo>
                      <a:pt x="94996" y="424180"/>
                      <a:pt x="0" y="329184"/>
                      <a:pt x="0" y="212090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31" name="Group 18"/>
          <p:cNvGrpSpPr/>
          <p:nvPr/>
        </p:nvGrpSpPr>
        <p:grpSpPr>
          <a:xfrm>
            <a:off x="1682584" y="585327"/>
            <a:ext cx="5023015" cy="1599084"/>
            <a:chOff x="-1" y="292877"/>
            <a:chExt cx="6697353" cy="2132112"/>
          </a:xfrm>
        </p:grpSpPr>
        <p:sp>
          <p:nvSpPr>
            <p:cNvPr id="32" name="TextBox 19"/>
            <p:cNvSpPr txBox="1"/>
            <p:nvPr/>
          </p:nvSpPr>
          <p:spPr>
            <a:xfrm>
              <a:off x="-1" y="292877"/>
              <a:ext cx="5737525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6000" spc="182" dirty="0" smtClean="0">
                  <a:solidFill>
                    <a:srgbClr val="1F4838"/>
                  </a:solidFill>
                  <a:ea typeface="思源黑体 Light"/>
                </a:rPr>
                <a:t>KẾT QUẢ</a:t>
              </a:r>
              <a:endParaRPr lang="en-US" sz="6000" spc="182" dirty="0">
                <a:solidFill>
                  <a:srgbClr val="1F4838"/>
                </a:solidFill>
                <a:ea typeface="思源黑体 Light"/>
              </a:endParaRPr>
            </a:p>
          </p:txBody>
        </p:sp>
        <p:sp>
          <p:nvSpPr>
            <p:cNvPr id="33" name="TextBox 20"/>
            <p:cNvSpPr txBox="1"/>
            <p:nvPr/>
          </p:nvSpPr>
          <p:spPr>
            <a:xfrm>
              <a:off x="-1" y="1275957"/>
              <a:ext cx="669735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800" spc="144" dirty="0" smtClean="0">
                  <a:solidFill>
                    <a:srgbClr val="7B9D8F"/>
                  </a:solidFill>
                  <a:latin typeface="Arimo Medium"/>
                </a:rPr>
                <a:t>CHỨC NĂNGGIÁM SÁT NÒNG ĐỘ KHÍ GAS</a:t>
              </a:r>
              <a:endParaRPr lang="en-US" sz="2800" spc="144" dirty="0">
                <a:solidFill>
                  <a:srgbClr val="7B9D8F"/>
                </a:solidFill>
                <a:latin typeface="Arimo Medium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16822" y="884589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Giá</a:t>
            </a:r>
            <a:r>
              <a:rPr lang="en-US" sz="2400" dirty="0" smtClean="0"/>
              <a:t> </a:t>
            </a:r>
            <a:r>
              <a:rPr lang="en-US" sz="2400" dirty="0" err="1" smtClean="0"/>
              <a:t>trị</a:t>
            </a:r>
            <a:r>
              <a:rPr lang="en-US" sz="2400" dirty="0" smtClean="0"/>
              <a:t> </a:t>
            </a:r>
            <a:r>
              <a:rPr lang="en-US" sz="2400" dirty="0" err="1" smtClean="0"/>
              <a:t>đo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285ppm</a:t>
            </a:r>
            <a:br>
              <a:rPr lang="en-US" sz="2400" dirty="0" smtClean="0"/>
            </a:br>
            <a:r>
              <a:rPr lang="en-US" sz="2400" dirty="0" smtClean="0"/>
              <a:t>=&gt; OFF FAN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11120467" y="884589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Giá</a:t>
            </a:r>
            <a:r>
              <a:rPr lang="en-US" sz="2400" dirty="0" smtClean="0"/>
              <a:t> </a:t>
            </a:r>
            <a:r>
              <a:rPr lang="en-US" sz="2400" dirty="0" err="1" smtClean="0"/>
              <a:t>trị</a:t>
            </a:r>
            <a:r>
              <a:rPr lang="en-US" sz="2400" dirty="0" smtClean="0"/>
              <a:t> </a:t>
            </a:r>
            <a:r>
              <a:rPr lang="en-US" sz="2400" dirty="0" err="1" smtClean="0"/>
              <a:t>đo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331 ppm</a:t>
            </a:r>
            <a:br>
              <a:rPr lang="en-US" sz="2400" dirty="0" smtClean="0"/>
            </a:br>
            <a:r>
              <a:rPr lang="en-US" sz="2400" dirty="0" smtClean="0"/>
              <a:t>=&gt; ON FAN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25" y="2628900"/>
            <a:ext cx="8082107" cy="60615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419" y="2628008"/>
            <a:ext cx="8083296" cy="6062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570" y="519112"/>
            <a:ext cx="16806862" cy="9248774"/>
            <a:chOff x="0" y="0"/>
            <a:chExt cx="22409150" cy="123316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09150" cy="12331700"/>
            </a:xfrm>
            <a:custGeom>
              <a:avLst/>
              <a:gdLst/>
              <a:ahLst/>
              <a:cxnLst/>
              <a:rect l="l" t="t" r="r" b="b"/>
              <a:pathLst>
                <a:path w="22409150" h="12331700">
                  <a:moveTo>
                    <a:pt x="44450" y="0"/>
                  </a:moveTo>
                  <a:lnTo>
                    <a:pt x="22364700" y="0"/>
                  </a:lnTo>
                  <a:cubicBezTo>
                    <a:pt x="22389212" y="0"/>
                    <a:pt x="22409150" y="19939"/>
                    <a:pt x="22409150" y="44450"/>
                  </a:cubicBezTo>
                  <a:lnTo>
                    <a:pt x="22409150" y="12287250"/>
                  </a:lnTo>
                  <a:cubicBezTo>
                    <a:pt x="22409150" y="12311761"/>
                    <a:pt x="22389212" y="12331700"/>
                    <a:pt x="22364700" y="12331700"/>
                  </a:cubicBezTo>
                  <a:lnTo>
                    <a:pt x="44450" y="12331700"/>
                  </a:lnTo>
                  <a:cubicBezTo>
                    <a:pt x="19939" y="12331700"/>
                    <a:pt x="0" y="12311761"/>
                    <a:pt x="0" y="12287250"/>
                  </a:cubicBezTo>
                  <a:lnTo>
                    <a:pt x="0" y="44450"/>
                  </a:lnTo>
                  <a:cubicBezTo>
                    <a:pt x="0" y="19939"/>
                    <a:pt x="19939" y="0"/>
                    <a:pt x="44450" y="0"/>
                  </a:cubicBezTo>
                  <a:moveTo>
                    <a:pt x="44450" y="88900"/>
                  </a:moveTo>
                  <a:lnTo>
                    <a:pt x="44450" y="44450"/>
                  </a:lnTo>
                  <a:lnTo>
                    <a:pt x="88900" y="44450"/>
                  </a:lnTo>
                  <a:lnTo>
                    <a:pt x="88900" y="12287250"/>
                  </a:lnTo>
                  <a:lnTo>
                    <a:pt x="44450" y="12287250"/>
                  </a:lnTo>
                  <a:lnTo>
                    <a:pt x="44450" y="12242800"/>
                  </a:lnTo>
                  <a:lnTo>
                    <a:pt x="22364700" y="12242800"/>
                  </a:lnTo>
                  <a:lnTo>
                    <a:pt x="22364700" y="12287250"/>
                  </a:lnTo>
                  <a:lnTo>
                    <a:pt x="22320250" y="12287250"/>
                  </a:lnTo>
                  <a:lnTo>
                    <a:pt x="22320250" y="44450"/>
                  </a:lnTo>
                  <a:lnTo>
                    <a:pt x="22364700" y="44450"/>
                  </a:lnTo>
                  <a:lnTo>
                    <a:pt x="22364700" y="88900"/>
                  </a:lnTo>
                  <a:lnTo>
                    <a:pt x="44450" y="88900"/>
                  </a:lnTo>
                  <a:close/>
                </a:path>
              </a:pathLst>
            </a:custGeom>
            <a:solidFill>
              <a:srgbClr val="1F483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457020" y="2237338"/>
            <a:ext cx="2014845" cy="4268970"/>
            <a:chOff x="0" y="0"/>
            <a:chExt cx="2686460" cy="56919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86431" cy="5692013"/>
            </a:xfrm>
            <a:custGeom>
              <a:avLst/>
              <a:gdLst/>
              <a:ahLst/>
              <a:cxnLst/>
              <a:rect l="l" t="t" r="r" b="b"/>
              <a:pathLst>
                <a:path w="2686431" h="5692013">
                  <a:moveTo>
                    <a:pt x="0" y="0"/>
                  </a:moveTo>
                  <a:lnTo>
                    <a:pt x="2686431" y="0"/>
                  </a:lnTo>
                  <a:lnTo>
                    <a:pt x="2686431" y="5692013"/>
                  </a:lnTo>
                  <a:lnTo>
                    <a:pt x="0" y="5692013"/>
                  </a:lnTo>
                  <a:close/>
                </a:path>
              </a:pathLst>
            </a:custGeom>
            <a:solidFill>
              <a:srgbClr val="26574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139188" y="1936428"/>
            <a:ext cx="650508" cy="650508"/>
            <a:chOff x="0" y="0"/>
            <a:chExt cx="867344" cy="8673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ADB1B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61276" y="7644560"/>
            <a:ext cx="4653724" cy="592517"/>
            <a:chOff x="0" y="0"/>
            <a:chExt cx="4870700" cy="7900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70704" cy="790067"/>
            </a:xfrm>
            <a:custGeom>
              <a:avLst/>
              <a:gdLst/>
              <a:ahLst/>
              <a:cxnLst/>
              <a:rect l="l" t="t" r="r" b="b"/>
              <a:pathLst>
                <a:path w="4870704" h="790067">
                  <a:moveTo>
                    <a:pt x="0" y="0"/>
                  </a:moveTo>
                  <a:lnTo>
                    <a:pt x="4870704" y="0"/>
                  </a:lnTo>
                  <a:lnTo>
                    <a:pt x="4870704" y="790067"/>
                  </a:lnTo>
                  <a:lnTo>
                    <a:pt x="0" y="790067"/>
                  </a:lnTo>
                  <a:close/>
                </a:path>
              </a:pathLst>
            </a:custGeom>
            <a:solidFill>
              <a:srgbClr val="17523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65280" y="8472885"/>
            <a:ext cx="3653025" cy="659530"/>
            <a:chOff x="0" y="0"/>
            <a:chExt cx="4870700" cy="8793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70704" cy="879348"/>
            </a:xfrm>
            <a:custGeom>
              <a:avLst/>
              <a:gdLst/>
              <a:ahLst/>
              <a:cxnLst/>
              <a:rect l="l" t="t" r="r" b="b"/>
              <a:pathLst>
                <a:path w="4870704" h="879348">
                  <a:moveTo>
                    <a:pt x="0" y="0"/>
                  </a:moveTo>
                  <a:lnTo>
                    <a:pt x="4870704" y="0"/>
                  </a:lnTo>
                  <a:lnTo>
                    <a:pt x="4870704" y="879348"/>
                  </a:lnTo>
                  <a:lnTo>
                    <a:pt x="0" y="879348"/>
                  </a:lnTo>
                  <a:close/>
                </a:path>
              </a:pathLst>
            </a:custGeom>
            <a:solidFill>
              <a:srgbClr val="175232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00050" y="3529518"/>
            <a:ext cx="8488916" cy="142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1500" spc="195" dirty="0" smtClean="0">
                <a:solidFill>
                  <a:srgbClr val="1F4838"/>
                </a:solidFill>
                <a:ea typeface="思源黑体 Light"/>
              </a:rPr>
              <a:t>THANK YOU</a:t>
            </a:r>
            <a:endParaRPr lang="en-US" sz="11500" spc="195" dirty="0">
              <a:solidFill>
                <a:srgbClr val="1F4838"/>
              </a:solidFill>
              <a:ea typeface="思源黑体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5550" y="7755705"/>
            <a:ext cx="458945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5" dirty="0" err="1" smtClean="0">
                <a:solidFill>
                  <a:srgbClr val="FFFFFF"/>
                </a:solidFill>
                <a:ea typeface="思源黑体"/>
              </a:rPr>
              <a:t>Đề</a:t>
            </a:r>
            <a:r>
              <a:rPr lang="en-US" sz="2100" spc="195" dirty="0" smtClean="0">
                <a:solidFill>
                  <a:srgbClr val="FFFFFF"/>
                </a:solidFill>
                <a:ea typeface="思源黑体"/>
              </a:rPr>
              <a:t> </a:t>
            </a:r>
            <a:r>
              <a:rPr lang="en-US" sz="2100" spc="195" dirty="0" err="1" smtClean="0">
                <a:solidFill>
                  <a:srgbClr val="FFFFFF"/>
                </a:solidFill>
                <a:ea typeface="思源黑体"/>
              </a:rPr>
              <a:t>tài</a:t>
            </a:r>
            <a:r>
              <a:rPr lang="en-US" sz="2100" spc="195" dirty="0">
                <a:solidFill>
                  <a:srgbClr val="FFFFFF"/>
                </a:solidFill>
                <a:ea typeface="思源黑体"/>
              </a:rPr>
              <a:t>:</a:t>
            </a:r>
            <a:r>
              <a:rPr lang="en-US" sz="2100" spc="195" dirty="0" smtClean="0">
                <a:solidFill>
                  <a:srgbClr val="FFFFFF"/>
                </a:solidFill>
                <a:ea typeface="思源黑体"/>
              </a:rPr>
              <a:t> </a:t>
            </a:r>
            <a:r>
              <a:rPr lang="en-US" sz="2100" spc="195" dirty="0" err="1" smtClean="0">
                <a:solidFill>
                  <a:srgbClr val="FFFFFF"/>
                </a:solidFill>
                <a:ea typeface="思源黑体"/>
              </a:rPr>
              <a:t>Giám</a:t>
            </a:r>
            <a:r>
              <a:rPr lang="en-US" sz="2100" spc="195" dirty="0" smtClean="0">
                <a:solidFill>
                  <a:srgbClr val="FFFFFF"/>
                </a:solidFill>
                <a:ea typeface="思源黑体"/>
              </a:rPr>
              <a:t> </a:t>
            </a:r>
            <a:r>
              <a:rPr lang="en-US" sz="2100" spc="195" dirty="0" err="1" smtClean="0">
                <a:solidFill>
                  <a:srgbClr val="FFFFFF"/>
                </a:solidFill>
                <a:ea typeface="思源黑体"/>
              </a:rPr>
              <a:t>sát</a:t>
            </a:r>
            <a:r>
              <a:rPr lang="en-US" sz="2100" spc="195" dirty="0" smtClean="0">
                <a:solidFill>
                  <a:srgbClr val="FFFFFF"/>
                </a:solidFill>
                <a:ea typeface="思源黑体"/>
              </a:rPr>
              <a:t> </a:t>
            </a:r>
            <a:r>
              <a:rPr lang="en-US" sz="2100" spc="195" dirty="0" err="1" smtClean="0">
                <a:solidFill>
                  <a:srgbClr val="FFFFFF"/>
                </a:solidFill>
                <a:ea typeface="思源黑体"/>
              </a:rPr>
              <a:t>phòng</a:t>
            </a:r>
            <a:r>
              <a:rPr lang="en-US" sz="2100" spc="195" dirty="0" smtClean="0">
                <a:solidFill>
                  <a:srgbClr val="FFFFFF"/>
                </a:solidFill>
                <a:ea typeface="思源黑体"/>
              </a:rPr>
              <a:t> </a:t>
            </a:r>
            <a:r>
              <a:rPr lang="en-US" sz="2100" spc="195" dirty="0" err="1" smtClean="0">
                <a:solidFill>
                  <a:srgbClr val="FFFFFF"/>
                </a:solidFill>
                <a:ea typeface="思源黑体"/>
              </a:rPr>
              <a:t>làm</a:t>
            </a:r>
            <a:r>
              <a:rPr lang="en-US" sz="2100" spc="195" dirty="0" smtClean="0">
                <a:solidFill>
                  <a:srgbClr val="FFFFFF"/>
                </a:solidFill>
                <a:ea typeface="思源黑体"/>
              </a:rPr>
              <a:t> </a:t>
            </a:r>
            <a:r>
              <a:rPr lang="en-US" sz="2100" spc="195" dirty="0" err="1" smtClean="0">
                <a:solidFill>
                  <a:srgbClr val="FFFFFF"/>
                </a:solidFill>
                <a:ea typeface="思源黑体"/>
              </a:rPr>
              <a:t>việc</a:t>
            </a:r>
            <a:endParaRPr lang="en-US" sz="2100" spc="195" dirty="0">
              <a:solidFill>
                <a:srgbClr val="FFFFFF"/>
              </a:solidFill>
              <a:ea typeface="思源黑体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5550" y="8617537"/>
            <a:ext cx="3501313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5" dirty="0" smtClean="0">
                <a:solidFill>
                  <a:srgbClr val="FFFFFF"/>
                </a:solidFill>
                <a:latin typeface="思源黑体"/>
                <a:ea typeface="思源黑体"/>
              </a:rPr>
              <a:t>Date：07.06.2024</a:t>
            </a:r>
            <a:endParaRPr lang="en-US" sz="2100" spc="195" dirty="0">
              <a:solidFill>
                <a:srgbClr val="FFFFFF"/>
              </a:solidFill>
              <a:latin typeface="思源黑体"/>
              <a:ea typeface="思源黑体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85850" y="5024101"/>
            <a:ext cx="847224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65" dirty="0" smtClean="0">
                <a:solidFill>
                  <a:srgbClr val="A6A6A6"/>
                </a:solidFill>
                <a:latin typeface="Arimo Medium"/>
              </a:rPr>
              <a:t>FOR WATCHING</a:t>
            </a:r>
            <a:endParaRPr lang="en-US" sz="3600" spc="65" dirty="0">
              <a:solidFill>
                <a:srgbClr val="A6A6A6"/>
              </a:solidFill>
              <a:latin typeface="Arimo Medium"/>
            </a:endParaRPr>
          </a:p>
        </p:txBody>
      </p:sp>
      <p:sp>
        <p:nvSpPr>
          <p:cNvPr id="25" name="Freeform 10"/>
          <p:cNvSpPr/>
          <p:nvPr/>
        </p:nvSpPr>
        <p:spPr>
          <a:xfrm>
            <a:off x="11151684" y="239154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619386" y="1918755"/>
            <a:ext cx="650508" cy="650508"/>
            <a:chOff x="0" y="0"/>
            <a:chExt cx="867344" cy="8673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265744"/>
            </a:solidFill>
          </p:spPr>
        </p:sp>
      </p:grpSp>
      <p:sp>
        <p:nvSpPr>
          <p:cNvPr id="5" name="Rectangle 4"/>
          <p:cNvSpPr/>
          <p:nvPr/>
        </p:nvSpPr>
        <p:spPr>
          <a:xfrm>
            <a:off x="11353800" y="6924138"/>
            <a:ext cx="6099856" cy="2607478"/>
          </a:xfrm>
          <a:prstGeom prst="rect">
            <a:avLst/>
          </a:prstGeom>
          <a:solidFill>
            <a:srgbClr val="265744"/>
          </a:solidFill>
          <a:ln>
            <a:solidFill>
              <a:srgbClr val="2657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6"/>
          <p:cNvGrpSpPr/>
          <p:nvPr/>
        </p:nvGrpSpPr>
        <p:grpSpPr>
          <a:xfrm>
            <a:off x="13924145" y="6517110"/>
            <a:ext cx="650508" cy="650508"/>
            <a:chOff x="0" y="0"/>
            <a:chExt cx="867344" cy="867344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5D786F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570" y="519112"/>
            <a:ext cx="16806862" cy="9248775"/>
            <a:chOff x="0" y="0"/>
            <a:chExt cx="22409150" cy="12331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09150" cy="12331700"/>
            </a:xfrm>
            <a:custGeom>
              <a:avLst/>
              <a:gdLst/>
              <a:ahLst/>
              <a:cxnLst/>
              <a:rect l="l" t="t" r="r" b="b"/>
              <a:pathLst>
                <a:path w="22409150" h="12331700">
                  <a:moveTo>
                    <a:pt x="44450" y="0"/>
                  </a:moveTo>
                  <a:lnTo>
                    <a:pt x="22364700" y="0"/>
                  </a:lnTo>
                  <a:cubicBezTo>
                    <a:pt x="22389212" y="0"/>
                    <a:pt x="22409150" y="19939"/>
                    <a:pt x="22409150" y="44450"/>
                  </a:cubicBezTo>
                  <a:lnTo>
                    <a:pt x="22409150" y="12287250"/>
                  </a:lnTo>
                  <a:cubicBezTo>
                    <a:pt x="22409150" y="12311761"/>
                    <a:pt x="22389212" y="12331700"/>
                    <a:pt x="22364700" y="12331700"/>
                  </a:cubicBezTo>
                  <a:lnTo>
                    <a:pt x="44450" y="12331700"/>
                  </a:lnTo>
                  <a:cubicBezTo>
                    <a:pt x="19939" y="12331700"/>
                    <a:pt x="0" y="12311761"/>
                    <a:pt x="0" y="12287250"/>
                  </a:cubicBezTo>
                  <a:lnTo>
                    <a:pt x="0" y="44450"/>
                  </a:lnTo>
                  <a:cubicBezTo>
                    <a:pt x="0" y="19939"/>
                    <a:pt x="19939" y="0"/>
                    <a:pt x="44450" y="0"/>
                  </a:cubicBezTo>
                  <a:moveTo>
                    <a:pt x="44450" y="88900"/>
                  </a:moveTo>
                  <a:lnTo>
                    <a:pt x="44450" y="44450"/>
                  </a:lnTo>
                  <a:lnTo>
                    <a:pt x="88900" y="44450"/>
                  </a:lnTo>
                  <a:lnTo>
                    <a:pt x="88900" y="12287250"/>
                  </a:lnTo>
                  <a:lnTo>
                    <a:pt x="44450" y="12287250"/>
                  </a:lnTo>
                  <a:lnTo>
                    <a:pt x="44450" y="12242800"/>
                  </a:lnTo>
                  <a:lnTo>
                    <a:pt x="22364700" y="12242800"/>
                  </a:lnTo>
                  <a:lnTo>
                    <a:pt x="22364700" y="12287250"/>
                  </a:lnTo>
                  <a:lnTo>
                    <a:pt x="22320250" y="12287250"/>
                  </a:lnTo>
                  <a:lnTo>
                    <a:pt x="22320250" y="44450"/>
                  </a:lnTo>
                  <a:lnTo>
                    <a:pt x="22364700" y="44450"/>
                  </a:lnTo>
                  <a:lnTo>
                    <a:pt x="22364700" y="88900"/>
                  </a:lnTo>
                  <a:lnTo>
                    <a:pt x="44450" y="88900"/>
                  </a:lnTo>
                  <a:close/>
                </a:path>
              </a:pathLst>
            </a:custGeom>
            <a:solidFill>
              <a:srgbClr val="1F4838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9922431" y="2104446"/>
            <a:ext cx="394845" cy="14788480"/>
            <a:chOff x="0" y="0"/>
            <a:chExt cx="526460" cy="197179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6415" cy="19718020"/>
            </a:xfrm>
            <a:custGeom>
              <a:avLst/>
              <a:gdLst/>
              <a:ahLst/>
              <a:cxnLst/>
              <a:rect l="l" t="t" r="r" b="b"/>
              <a:pathLst>
                <a:path w="526415" h="19718020">
                  <a:moveTo>
                    <a:pt x="0" y="0"/>
                  </a:moveTo>
                  <a:lnTo>
                    <a:pt x="526415" y="0"/>
                  </a:lnTo>
                  <a:lnTo>
                    <a:pt x="526415" y="19718020"/>
                  </a:lnTo>
                  <a:lnTo>
                    <a:pt x="0" y="19718020"/>
                  </a:lnTo>
                  <a:close/>
                </a:path>
              </a:pathLst>
            </a:custGeom>
            <a:solidFill>
              <a:srgbClr val="7B9D8F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788117" y="1616149"/>
            <a:ext cx="5845766" cy="5596890"/>
            <a:chOff x="0" y="0"/>
            <a:chExt cx="7794354" cy="7462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94371" cy="7462520"/>
            </a:xfrm>
            <a:custGeom>
              <a:avLst/>
              <a:gdLst/>
              <a:ahLst/>
              <a:cxnLst/>
              <a:rect l="l" t="t" r="r" b="b"/>
              <a:pathLst>
                <a:path w="7794371" h="7462520">
                  <a:moveTo>
                    <a:pt x="25400" y="0"/>
                  </a:moveTo>
                  <a:lnTo>
                    <a:pt x="7768971" y="0"/>
                  </a:lnTo>
                  <a:cubicBezTo>
                    <a:pt x="7782940" y="0"/>
                    <a:pt x="7794371" y="11430"/>
                    <a:pt x="7794371" y="25400"/>
                  </a:cubicBezTo>
                  <a:lnTo>
                    <a:pt x="7794371" y="7437120"/>
                  </a:lnTo>
                  <a:cubicBezTo>
                    <a:pt x="7794371" y="7451089"/>
                    <a:pt x="7782940" y="7462520"/>
                    <a:pt x="7768971" y="7462520"/>
                  </a:cubicBezTo>
                  <a:lnTo>
                    <a:pt x="25400" y="7462520"/>
                  </a:lnTo>
                  <a:cubicBezTo>
                    <a:pt x="11430" y="7462520"/>
                    <a:pt x="0" y="7451089"/>
                    <a:pt x="0" y="7437120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437120"/>
                  </a:lnTo>
                  <a:lnTo>
                    <a:pt x="25400" y="7437120"/>
                  </a:lnTo>
                  <a:lnTo>
                    <a:pt x="25400" y="7411720"/>
                  </a:lnTo>
                  <a:lnTo>
                    <a:pt x="7768971" y="7411720"/>
                  </a:lnTo>
                  <a:lnTo>
                    <a:pt x="7768971" y="7437120"/>
                  </a:lnTo>
                  <a:lnTo>
                    <a:pt x="7743571" y="7437120"/>
                  </a:lnTo>
                  <a:lnTo>
                    <a:pt x="7743571" y="25400"/>
                  </a:lnTo>
                  <a:lnTo>
                    <a:pt x="7768971" y="25400"/>
                  </a:lnTo>
                  <a:lnTo>
                    <a:pt x="7768971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1F4838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986023" y="1306661"/>
            <a:ext cx="5807666" cy="5558790"/>
            <a:chOff x="0" y="0"/>
            <a:chExt cx="7743554" cy="7411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43571" cy="7411720"/>
            </a:xfrm>
            <a:custGeom>
              <a:avLst/>
              <a:gdLst/>
              <a:ahLst/>
              <a:cxnLst/>
              <a:rect l="l" t="t" r="r" b="b"/>
              <a:pathLst>
                <a:path w="7743571" h="7411720">
                  <a:moveTo>
                    <a:pt x="0" y="0"/>
                  </a:moveTo>
                  <a:lnTo>
                    <a:pt x="7743571" y="0"/>
                  </a:lnTo>
                  <a:lnTo>
                    <a:pt x="7743571" y="7411720"/>
                  </a:lnTo>
                  <a:lnTo>
                    <a:pt x="0" y="7411720"/>
                  </a:lnTo>
                  <a:close/>
                </a:path>
              </a:pathLst>
            </a:custGeom>
            <a:solidFill>
              <a:srgbClr val="26574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09825" y="1688987"/>
            <a:ext cx="575613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6600" spc="749" dirty="0">
                <a:solidFill>
                  <a:srgbClr val="FFFFFF"/>
                </a:solidFill>
                <a:ea typeface="思源黑体 Light"/>
              </a:rPr>
              <a:t>NỘI DUNG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592810" y="9363044"/>
            <a:ext cx="216000" cy="216000"/>
            <a:chOff x="0" y="0"/>
            <a:chExt cx="288000" cy="288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8036" cy="288036"/>
            </a:xfrm>
            <a:custGeom>
              <a:avLst/>
              <a:gdLst/>
              <a:ahLst/>
              <a:cxnLst/>
              <a:rect l="l" t="t" r="r" b="b"/>
              <a:pathLst>
                <a:path w="288036" h="288036">
                  <a:moveTo>
                    <a:pt x="288036" y="144018"/>
                  </a:moveTo>
                  <a:cubicBezTo>
                    <a:pt x="288036" y="64516"/>
                    <a:pt x="223520" y="0"/>
                    <a:pt x="144018" y="0"/>
                  </a:cubicBezTo>
                  <a:cubicBezTo>
                    <a:pt x="64516" y="0"/>
                    <a:pt x="0" y="64516"/>
                    <a:pt x="0" y="144018"/>
                  </a:cubicBezTo>
                  <a:cubicBezTo>
                    <a:pt x="0" y="223520"/>
                    <a:pt x="64516" y="288036"/>
                    <a:pt x="144018" y="288036"/>
                  </a:cubicBezTo>
                  <a:cubicBezTo>
                    <a:pt x="223520" y="288036"/>
                    <a:pt x="288036" y="223520"/>
                    <a:pt x="288036" y="144018"/>
                  </a:cubicBezTo>
                  <a:close/>
                </a:path>
              </a:pathLst>
            </a:custGeom>
            <a:solidFill>
              <a:srgbClr val="5D786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190458" y="9363044"/>
            <a:ext cx="216000" cy="216000"/>
            <a:chOff x="0" y="0"/>
            <a:chExt cx="288000" cy="288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8036" cy="288036"/>
            </a:xfrm>
            <a:custGeom>
              <a:avLst/>
              <a:gdLst/>
              <a:ahLst/>
              <a:cxnLst/>
              <a:rect l="l" t="t" r="r" b="b"/>
              <a:pathLst>
                <a:path w="288036" h="288036">
                  <a:moveTo>
                    <a:pt x="288036" y="144018"/>
                  </a:moveTo>
                  <a:cubicBezTo>
                    <a:pt x="288036" y="64516"/>
                    <a:pt x="223520" y="0"/>
                    <a:pt x="144018" y="0"/>
                  </a:cubicBezTo>
                  <a:cubicBezTo>
                    <a:pt x="64516" y="0"/>
                    <a:pt x="0" y="64516"/>
                    <a:pt x="0" y="144018"/>
                  </a:cubicBezTo>
                  <a:cubicBezTo>
                    <a:pt x="0" y="223520"/>
                    <a:pt x="64516" y="288036"/>
                    <a:pt x="144018" y="288036"/>
                  </a:cubicBezTo>
                  <a:cubicBezTo>
                    <a:pt x="223520" y="288036"/>
                    <a:pt x="288036" y="223520"/>
                    <a:pt x="288036" y="144018"/>
                  </a:cubicBezTo>
                  <a:close/>
                </a:path>
              </a:pathLst>
            </a:custGeom>
            <a:solidFill>
              <a:srgbClr val="265744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995161" y="9363044"/>
            <a:ext cx="216000" cy="216000"/>
            <a:chOff x="0" y="0"/>
            <a:chExt cx="288000" cy="288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8036" cy="288036"/>
            </a:xfrm>
            <a:custGeom>
              <a:avLst/>
              <a:gdLst/>
              <a:ahLst/>
              <a:cxnLst/>
              <a:rect l="l" t="t" r="r" b="b"/>
              <a:pathLst>
                <a:path w="288036" h="288036">
                  <a:moveTo>
                    <a:pt x="288036" y="144018"/>
                  </a:moveTo>
                  <a:cubicBezTo>
                    <a:pt x="288036" y="64516"/>
                    <a:pt x="223520" y="0"/>
                    <a:pt x="144018" y="0"/>
                  </a:cubicBezTo>
                  <a:cubicBezTo>
                    <a:pt x="64516" y="0"/>
                    <a:pt x="0" y="64516"/>
                    <a:pt x="0" y="144018"/>
                  </a:cubicBezTo>
                  <a:cubicBezTo>
                    <a:pt x="0" y="223520"/>
                    <a:pt x="64516" y="288036"/>
                    <a:pt x="144018" y="288036"/>
                  </a:cubicBezTo>
                  <a:cubicBezTo>
                    <a:pt x="223520" y="288036"/>
                    <a:pt x="288036" y="223520"/>
                    <a:pt x="288036" y="144018"/>
                  </a:cubicBezTo>
                  <a:close/>
                </a:path>
              </a:pathLst>
            </a:custGeom>
            <a:solidFill>
              <a:srgbClr val="ADB1B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3564600" y="867126"/>
            <a:ext cx="650508" cy="650508"/>
            <a:chOff x="0" y="0"/>
            <a:chExt cx="867344" cy="8673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ADB1B0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707396" y="3509186"/>
            <a:ext cx="4364918" cy="3480703"/>
            <a:chOff x="0" y="0"/>
            <a:chExt cx="5819891" cy="46409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819891" cy="4640993"/>
            </a:xfrm>
            <a:custGeom>
              <a:avLst/>
              <a:gdLst/>
              <a:ahLst/>
              <a:cxnLst/>
              <a:rect l="l" t="t" r="r" b="b"/>
              <a:pathLst>
                <a:path w="5819891" h="4640993">
                  <a:moveTo>
                    <a:pt x="0" y="0"/>
                  </a:moveTo>
                  <a:lnTo>
                    <a:pt x="5819891" y="0"/>
                  </a:lnTo>
                  <a:lnTo>
                    <a:pt x="5819891" y="4640993"/>
                  </a:lnTo>
                  <a:lnTo>
                    <a:pt x="0" y="4640993"/>
                  </a:lnTo>
                  <a:close/>
                </a:path>
              </a:pathLst>
            </a:custGeom>
            <a:blipFill>
              <a:blip r:embed="rId2"/>
              <a:stretch>
                <a:fillRect l="-20883" r="-20883"/>
              </a:stretch>
            </a:blipFill>
          </p:spPr>
        </p:sp>
      </p:grpSp>
      <p:grpSp>
        <p:nvGrpSpPr>
          <p:cNvPr id="16" name="Group 15"/>
          <p:cNvGrpSpPr/>
          <p:nvPr/>
        </p:nvGrpSpPr>
        <p:grpSpPr>
          <a:xfrm>
            <a:off x="8610600" y="1195234"/>
            <a:ext cx="9268458" cy="7529666"/>
            <a:chOff x="8610600" y="1485900"/>
            <a:chExt cx="9268458" cy="7529666"/>
          </a:xfrm>
        </p:grpSpPr>
        <p:sp>
          <p:nvSpPr>
            <p:cNvPr id="18" name="TextBox 18"/>
            <p:cNvSpPr txBox="1"/>
            <p:nvPr/>
          </p:nvSpPr>
          <p:spPr>
            <a:xfrm>
              <a:off x="9804562" y="3177813"/>
              <a:ext cx="8074496" cy="8592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spc="182" dirty="0">
                  <a:solidFill>
                    <a:srgbClr val="1F4838"/>
                  </a:solidFill>
                  <a:ea typeface="思源黑体 Light"/>
                </a:rPr>
                <a:t>THIẾT KẾ </a:t>
              </a:r>
              <a:r>
                <a:rPr lang="en-US" sz="5600" spc="182" dirty="0" smtClean="0">
                  <a:solidFill>
                    <a:srgbClr val="1F4838"/>
                  </a:solidFill>
                  <a:ea typeface="思源黑体 Light"/>
                </a:rPr>
                <a:t>PHẦN CỨNG</a:t>
              </a:r>
              <a:endParaRPr lang="en-US" sz="5600" spc="182" dirty="0">
                <a:solidFill>
                  <a:srgbClr val="1F4838"/>
                </a:solidFill>
                <a:ea typeface="思源黑体 Light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610600" y="1485900"/>
              <a:ext cx="8130913" cy="7529666"/>
              <a:chOff x="8610600" y="1485900"/>
              <a:chExt cx="8130913" cy="7529666"/>
            </a:xfrm>
          </p:grpSpPr>
          <p:grpSp>
            <p:nvGrpSpPr>
              <p:cNvPr id="12" name="Group 12"/>
              <p:cNvGrpSpPr/>
              <p:nvPr/>
            </p:nvGrpSpPr>
            <p:grpSpPr>
              <a:xfrm>
                <a:off x="8610600" y="1485900"/>
                <a:ext cx="896183" cy="896183"/>
                <a:chOff x="0" y="0"/>
                <a:chExt cx="1194910" cy="1194910"/>
              </a:xfrm>
            </p:grpSpPr>
            <p:grpSp>
              <p:nvGrpSpPr>
                <p:cNvPr id="13" name="Group 13"/>
                <p:cNvGrpSpPr/>
                <p:nvPr/>
              </p:nvGrpSpPr>
              <p:grpSpPr>
                <a:xfrm>
                  <a:off x="0" y="0"/>
                  <a:ext cx="1194910" cy="1194910"/>
                  <a:chOff x="0" y="0"/>
                  <a:chExt cx="1194910" cy="1194910"/>
                </a:xfrm>
              </p:grpSpPr>
              <p:sp>
                <p:nvSpPr>
                  <p:cNvPr id="14" name="Freeform 14"/>
                  <p:cNvSpPr/>
                  <p:nvPr/>
                </p:nvSpPr>
                <p:spPr>
                  <a:xfrm>
                    <a:off x="0" y="0"/>
                    <a:ext cx="1194943" cy="1194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943" h="1194943">
                        <a:moveTo>
                          <a:pt x="0" y="597408"/>
                        </a:moveTo>
                        <a:cubicBezTo>
                          <a:pt x="0" y="267462"/>
                          <a:pt x="267462" y="0"/>
                          <a:pt x="597408" y="0"/>
                        </a:cubicBezTo>
                        <a:cubicBezTo>
                          <a:pt x="927354" y="0"/>
                          <a:pt x="1194943" y="267462"/>
                          <a:pt x="1194943" y="597408"/>
                        </a:cubicBezTo>
                        <a:cubicBezTo>
                          <a:pt x="1194943" y="927354"/>
                          <a:pt x="927481" y="1194943"/>
                          <a:pt x="597408" y="1194943"/>
                        </a:cubicBezTo>
                        <a:cubicBezTo>
                          <a:pt x="267335" y="1194943"/>
                          <a:pt x="0" y="927481"/>
                          <a:pt x="0" y="597408"/>
                        </a:cubicBezTo>
                        <a:close/>
                      </a:path>
                    </a:pathLst>
                  </a:custGeom>
                  <a:solidFill>
                    <a:srgbClr val="265744"/>
                  </a:solidFill>
                </p:spPr>
              </p:sp>
            </p:grpSp>
            <p:sp>
              <p:nvSpPr>
                <p:cNvPr id="15" name="TextBox 15"/>
                <p:cNvSpPr txBox="1"/>
                <p:nvPr/>
              </p:nvSpPr>
              <p:spPr>
                <a:xfrm>
                  <a:off x="122840" y="235505"/>
                  <a:ext cx="949230" cy="72390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4320"/>
                    </a:lnSpc>
                  </a:pPr>
                  <a:r>
                    <a:rPr lang="en-US" sz="3600">
                      <a:solidFill>
                        <a:srgbClr val="FFFFFF"/>
                      </a:solidFill>
                      <a:latin typeface="思源黑体 Light"/>
                    </a:rPr>
                    <a:t>1</a:t>
                  </a:r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9804562" y="1498750"/>
                <a:ext cx="6915180" cy="85921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720"/>
                  </a:lnSpc>
                </a:pPr>
                <a:r>
                  <a:rPr lang="en-US" sz="5600" spc="182" dirty="0" smtClean="0">
                    <a:solidFill>
                      <a:srgbClr val="1F4838"/>
                    </a:solidFill>
                    <a:ea typeface="思源黑体 Light"/>
                  </a:rPr>
                  <a:t>YÊU CẦU CỦA ĐỀ TÀI</a:t>
                </a:r>
                <a:endParaRPr lang="en-US" sz="5600" spc="182" dirty="0">
                  <a:solidFill>
                    <a:srgbClr val="1F4838"/>
                  </a:solidFill>
                  <a:ea typeface="思源黑体 Light"/>
                </a:endParaRPr>
              </a:p>
            </p:txBody>
          </p:sp>
          <p:grpSp>
            <p:nvGrpSpPr>
              <p:cNvPr id="34" name="Group 34"/>
              <p:cNvGrpSpPr/>
              <p:nvPr/>
            </p:nvGrpSpPr>
            <p:grpSpPr>
              <a:xfrm>
                <a:off x="8610600" y="3190576"/>
                <a:ext cx="896183" cy="896183"/>
                <a:chOff x="0" y="0"/>
                <a:chExt cx="1194910" cy="1194910"/>
              </a:xfrm>
            </p:grpSpPr>
            <p:grpSp>
              <p:nvGrpSpPr>
                <p:cNvPr id="35" name="Group 35"/>
                <p:cNvGrpSpPr/>
                <p:nvPr/>
              </p:nvGrpSpPr>
              <p:grpSpPr>
                <a:xfrm>
                  <a:off x="0" y="0"/>
                  <a:ext cx="1194910" cy="1194910"/>
                  <a:chOff x="0" y="0"/>
                  <a:chExt cx="1194910" cy="1194910"/>
                </a:xfrm>
              </p:grpSpPr>
              <p:sp>
                <p:nvSpPr>
                  <p:cNvPr id="36" name="Freeform 36"/>
                  <p:cNvSpPr/>
                  <p:nvPr/>
                </p:nvSpPr>
                <p:spPr>
                  <a:xfrm>
                    <a:off x="0" y="0"/>
                    <a:ext cx="1194943" cy="1194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943" h="1194943">
                        <a:moveTo>
                          <a:pt x="0" y="597408"/>
                        </a:moveTo>
                        <a:cubicBezTo>
                          <a:pt x="0" y="267462"/>
                          <a:pt x="267462" y="0"/>
                          <a:pt x="597408" y="0"/>
                        </a:cubicBezTo>
                        <a:cubicBezTo>
                          <a:pt x="927354" y="0"/>
                          <a:pt x="1194943" y="267462"/>
                          <a:pt x="1194943" y="597408"/>
                        </a:cubicBezTo>
                        <a:cubicBezTo>
                          <a:pt x="1194943" y="927354"/>
                          <a:pt x="927481" y="1194943"/>
                          <a:pt x="597408" y="1194943"/>
                        </a:cubicBezTo>
                        <a:cubicBezTo>
                          <a:pt x="267335" y="1194943"/>
                          <a:pt x="0" y="927481"/>
                          <a:pt x="0" y="597408"/>
                        </a:cubicBezTo>
                        <a:close/>
                      </a:path>
                    </a:pathLst>
                  </a:custGeom>
                  <a:solidFill>
                    <a:srgbClr val="265744"/>
                  </a:solidFill>
                </p:spPr>
              </p:sp>
            </p:grpSp>
            <p:sp>
              <p:nvSpPr>
                <p:cNvPr id="37" name="TextBox 37"/>
                <p:cNvSpPr txBox="1"/>
                <p:nvPr/>
              </p:nvSpPr>
              <p:spPr>
                <a:xfrm>
                  <a:off x="122840" y="235505"/>
                  <a:ext cx="949230" cy="72390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4320"/>
                    </a:lnSpc>
                  </a:pPr>
                  <a:r>
                    <a:rPr lang="en-US" sz="3600" dirty="0">
                      <a:solidFill>
                        <a:srgbClr val="FFFFFF"/>
                      </a:solidFill>
                      <a:latin typeface="思源黑体 Light"/>
                    </a:rPr>
                    <a:t>2</a:t>
                  </a:r>
                </a:p>
              </p:txBody>
            </p:sp>
          </p:grpSp>
          <p:grpSp>
            <p:nvGrpSpPr>
              <p:cNvPr id="38" name="Group 38"/>
              <p:cNvGrpSpPr/>
              <p:nvPr/>
            </p:nvGrpSpPr>
            <p:grpSpPr>
              <a:xfrm>
                <a:off x="8610600" y="4895252"/>
                <a:ext cx="896183" cy="896183"/>
                <a:chOff x="0" y="0"/>
                <a:chExt cx="1194910" cy="1194910"/>
              </a:xfrm>
            </p:grpSpPr>
            <p:grpSp>
              <p:nvGrpSpPr>
                <p:cNvPr id="39" name="Group 39"/>
                <p:cNvGrpSpPr/>
                <p:nvPr/>
              </p:nvGrpSpPr>
              <p:grpSpPr>
                <a:xfrm>
                  <a:off x="0" y="0"/>
                  <a:ext cx="1194910" cy="1194910"/>
                  <a:chOff x="0" y="0"/>
                  <a:chExt cx="1194910" cy="1194910"/>
                </a:xfrm>
              </p:grpSpPr>
              <p:sp>
                <p:nvSpPr>
                  <p:cNvPr id="40" name="Freeform 40"/>
                  <p:cNvSpPr/>
                  <p:nvPr/>
                </p:nvSpPr>
                <p:spPr>
                  <a:xfrm>
                    <a:off x="0" y="0"/>
                    <a:ext cx="1194943" cy="1194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943" h="1194943">
                        <a:moveTo>
                          <a:pt x="0" y="597408"/>
                        </a:moveTo>
                        <a:cubicBezTo>
                          <a:pt x="0" y="267462"/>
                          <a:pt x="267462" y="0"/>
                          <a:pt x="597408" y="0"/>
                        </a:cubicBezTo>
                        <a:cubicBezTo>
                          <a:pt x="927354" y="0"/>
                          <a:pt x="1194943" y="267462"/>
                          <a:pt x="1194943" y="597408"/>
                        </a:cubicBezTo>
                        <a:cubicBezTo>
                          <a:pt x="1194943" y="927354"/>
                          <a:pt x="927481" y="1194943"/>
                          <a:pt x="597408" y="1194943"/>
                        </a:cubicBezTo>
                        <a:cubicBezTo>
                          <a:pt x="267335" y="1194943"/>
                          <a:pt x="0" y="927481"/>
                          <a:pt x="0" y="597408"/>
                        </a:cubicBezTo>
                        <a:close/>
                      </a:path>
                    </a:pathLst>
                  </a:custGeom>
                  <a:solidFill>
                    <a:srgbClr val="265744"/>
                  </a:solidFill>
                </p:spPr>
              </p:sp>
            </p:grpSp>
            <p:sp>
              <p:nvSpPr>
                <p:cNvPr id="41" name="TextBox 41"/>
                <p:cNvSpPr txBox="1"/>
                <p:nvPr/>
              </p:nvSpPr>
              <p:spPr>
                <a:xfrm>
                  <a:off x="122840" y="235505"/>
                  <a:ext cx="949230" cy="72390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4320"/>
                    </a:lnSpc>
                  </a:pPr>
                  <a:r>
                    <a:rPr lang="en-US" sz="3600">
                      <a:solidFill>
                        <a:srgbClr val="FFFFFF"/>
                      </a:solidFill>
                      <a:latin typeface="思源黑体 Light"/>
                    </a:rPr>
                    <a:t>3</a:t>
                  </a:r>
                </a:p>
              </p:txBody>
            </p:sp>
          </p:grpSp>
          <p:grpSp>
            <p:nvGrpSpPr>
              <p:cNvPr id="42" name="Group 42"/>
              <p:cNvGrpSpPr/>
              <p:nvPr/>
            </p:nvGrpSpPr>
            <p:grpSpPr>
              <a:xfrm>
                <a:off x="8610600" y="6599928"/>
                <a:ext cx="896183" cy="896183"/>
                <a:chOff x="0" y="0"/>
                <a:chExt cx="1194910" cy="1194910"/>
              </a:xfrm>
            </p:grpSpPr>
            <p:grpSp>
              <p:nvGrpSpPr>
                <p:cNvPr id="43" name="Group 43"/>
                <p:cNvGrpSpPr/>
                <p:nvPr/>
              </p:nvGrpSpPr>
              <p:grpSpPr>
                <a:xfrm>
                  <a:off x="0" y="0"/>
                  <a:ext cx="1194910" cy="1194910"/>
                  <a:chOff x="0" y="0"/>
                  <a:chExt cx="1194910" cy="1194910"/>
                </a:xfrm>
              </p:grpSpPr>
              <p:sp>
                <p:nvSpPr>
                  <p:cNvPr id="44" name="Freeform 44"/>
                  <p:cNvSpPr/>
                  <p:nvPr/>
                </p:nvSpPr>
                <p:spPr>
                  <a:xfrm>
                    <a:off x="0" y="0"/>
                    <a:ext cx="1194943" cy="1194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943" h="1194943">
                        <a:moveTo>
                          <a:pt x="0" y="597408"/>
                        </a:moveTo>
                        <a:cubicBezTo>
                          <a:pt x="0" y="267462"/>
                          <a:pt x="267462" y="0"/>
                          <a:pt x="597408" y="0"/>
                        </a:cubicBezTo>
                        <a:cubicBezTo>
                          <a:pt x="927354" y="0"/>
                          <a:pt x="1194943" y="267462"/>
                          <a:pt x="1194943" y="597408"/>
                        </a:cubicBezTo>
                        <a:cubicBezTo>
                          <a:pt x="1194943" y="927354"/>
                          <a:pt x="927481" y="1194943"/>
                          <a:pt x="597408" y="1194943"/>
                        </a:cubicBezTo>
                        <a:cubicBezTo>
                          <a:pt x="267335" y="1194943"/>
                          <a:pt x="0" y="927481"/>
                          <a:pt x="0" y="597408"/>
                        </a:cubicBezTo>
                        <a:close/>
                      </a:path>
                    </a:pathLst>
                  </a:custGeom>
                  <a:solidFill>
                    <a:srgbClr val="265744"/>
                  </a:solidFill>
                </p:spPr>
              </p:sp>
            </p:grpSp>
            <p:sp>
              <p:nvSpPr>
                <p:cNvPr id="45" name="TextBox 45"/>
                <p:cNvSpPr txBox="1"/>
                <p:nvPr/>
              </p:nvSpPr>
              <p:spPr>
                <a:xfrm>
                  <a:off x="122840" y="235505"/>
                  <a:ext cx="949230" cy="72390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4320"/>
                    </a:lnSpc>
                  </a:pPr>
                  <a:r>
                    <a:rPr lang="en-US" sz="3600" dirty="0">
                      <a:solidFill>
                        <a:srgbClr val="FFFFFF"/>
                      </a:solidFill>
                      <a:latin typeface="思源黑体 Light"/>
                    </a:rPr>
                    <a:t>4</a:t>
                  </a:r>
                </a:p>
              </p:txBody>
            </p:sp>
          </p:grpSp>
          <p:sp>
            <p:nvSpPr>
              <p:cNvPr id="48" name="TextBox 19"/>
              <p:cNvSpPr txBox="1"/>
              <p:nvPr/>
            </p:nvSpPr>
            <p:spPr>
              <a:xfrm>
                <a:off x="9804562" y="6595845"/>
                <a:ext cx="6915180" cy="85921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720"/>
                  </a:lnSpc>
                </a:pPr>
                <a:r>
                  <a:rPr lang="en-US" sz="5600" spc="182" dirty="0" smtClean="0">
                    <a:solidFill>
                      <a:srgbClr val="1F4838"/>
                    </a:solidFill>
                    <a:ea typeface="思源黑体 Light"/>
                  </a:rPr>
                  <a:t>CODE</a:t>
                </a:r>
                <a:endParaRPr lang="en-US" sz="5600" spc="182" dirty="0">
                  <a:solidFill>
                    <a:srgbClr val="1F4838"/>
                  </a:solidFill>
                  <a:ea typeface="思源黑体 Light"/>
                </a:endParaRPr>
              </a:p>
            </p:txBody>
          </p:sp>
          <p:sp>
            <p:nvSpPr>
              <p:cNvPr id="46" name="TextBox 19"/>
              <p:cNvSpPr txBox="1"/>
              <p:nvPr/>
            </p:nvSpPr>
            <p:spPr>
              <a:xfrm>
                <a:off x="9826333" y="4856876"/>
                <a:ext cx="6915180" cy="85921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720"/>
                  </a:lnSpc>
                </a:pPr>
                <a:r>
                  <a:rPr lang="en-US" sz="5600" spc="182" dirty="0" smtClean="0">
                    <a:solidFill>
                      <a:srgbClr val="1F4838"/>
                    </a:solidFill>
                    <a:ea typeface="思源黑体 Light"/>
                  </a:rPr>
                  <a:t>THIẾT KẾ PHẦN MỀM</a:t>
                </a:r>
                <a:endParaRPr lang="en-US" sz="5600" spc="182" dirty="0">
                  <a:solidFill>
                    <a:srgbClr val="1F4838"/>
                  </a:solidFill>
                  <a:ea typeface="思源黑体 Light"/>
                </a:endParaRPr>
              </a:p>
            </p:txBody>
          </p:sp>
          <p:grpSp>
            <p:nvGrpSpPr>
              <p:cNvPr id="47" name="Group 42"/>
              <p:cNvGrpSpPr/>
              <p:nvPr/>
            </p:nvGrpSpPr>
            <p:grpSpPr>
              <a:xfrm>
                <a:off x="8610600" y="8119383"/>
                <a:ext cx="896183" cy="896183"/>
                <a:chOff x="0" y="0"/>
                <a:chExt cx="1194910" cy="1194910"/>
              </a:xfrm>
            </p:grpSpPr>
            <p:grpSp>
              <p:nvGrpSpPr>
                <p:cNvPr id="49" name="Group 43"/>
                <p:cNvGrpSpPr/>
                <p:nvPr/>
              </p:nvGrpSpPr>
              <p:grpSpPr>
                <a:xfrm>
                  <a:off x="0" y="0"/>
                  <a:ext cx="1194910" cy="1194910"/>
                  <a:chOff x="0" y="0"/>
                  <a:chExt cx="1194910" cy="1194910"/>
                </a:xfrm>
              </p:grpSpPr>
              <p:sp>
                <p:nvSpPr>
                  <p:cNvPr id="51" name="Freeform 44"/>
                  <p:cNvSpPr/>
                  <p:nvPr/>
                </p:nvSpPr>
                <p:spPr>
                  <a:xfrm>
                    <a:off x="0" y="0"/>
                    <a:ext cx="1194943" cy="11949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943" h="1194943">
                        <a:moveTo>
                          <a:pt x="0" y="597408"/>
                        </a:moveTo>
                        <a:cubicBezTo>
                          <a:pt x="0" y="267462"/>
                          <a:pt x="267462" y="0"/>
                          <a:pt x="597408" y="0"/>
                        </a:cubicBezTo>
                        <a:cubicBezTo>
                          <a:pt x="927354" y="0"/>
                          <a:pt x="1194943" y="267462"/>
                          <a:pt x="1194943" y="597408"/>
                        </a:cubicBezTo>
                        <a:cubicBezTo>
                          <a:pt x="1194943" y="927354"/>
                          <a:pt x="927481" y="1194943"/>
                          <a:pt x="597408" y="1194943"/>
                        </a:cubicBezTo>
                        <a:cubicBezTo>
                          <a:pt x="267335" y="1194943"/>
                          <a:pt x="0" y="927481"/>
                          <a:pt x="0" y="597408"/>
                        </a:cubicBezTo>
                        <a:close/>
                      </a:path>
                    </a:pathLst>
                  </a:custGeom>
                  <a:solidFill>
                    <a:srgbClr val="265744"/>
                  </a:solidFill>
                </p:spPr>
              </p:sp>
            </p:grpSp>
            <p:sp>
              <p:nvSpPr>
                <p:cNvPr id="50" name="TextBox 45"/>
                <p:cNvSpPr txBox="1"/>
                <p:nvPr/>
              </p:nvSpPr>
              <p:spPr>
                <a:xfrm>
                  <a:off x="122840" y="235505"/>
                  <a:ext cx="949230" cy="73524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4320"/>
                    </a:lnSpc>
                  </a:pPr>
                  <a:r>
                    <a:rPr lang="en-US" sz="3600" dirty="0">
                      <a:solidFill>
                        <a:srgbClr val="FFFFFF"/>
                      </a:solidFill>
                      <a:latin typeface="思源黑体 Light"/>
                    </a:rPr>
                    <a:t>5</a:t>
                  </a:r>
                  <a:endParaRPr lang="en-US" sz="3600" dirty="0">
                    <a:solidFill>
                      <a:srgbClr val="FFFFFF"/>
                    </a:solidFill>
                    <a:latin typeface="思源黑体 Light"/>
                  </a:endParaRPr>
                </a:p>
              </p:txBody>
            </p:sp>
          </p:grpSp>
          <p:sp>
            <p:nvSpPr>
              <p:cNvPr id="52" name="TextBox 19"/>
              <p:cNvSpPr txBox="1"/>
              <p:nvPr/>
            </p:nvSpPr>
            <p:spPr>
              <a:xfrm>
                <a:off x="9804562" y="8115300"/>
                <a:ext cx="6915180" cy="85921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6720"/>
                  </a:lnSpc>
                </a:pPr>
                <a:r>
                  <a:rPr lang="en-US" sz="5600" spc="182" dirty="0" smtClean="0">
                    <a:solidFill>
                      <a:srgbClr val="1F4838"/>
                    </a:solidFill>
                    <a:ea typeface="思源黑体 Light"/>
                  </a:rPr>
                  <a:t>KẾT QUẢ</a:t>
                </a:r>
                <a:endParaRPr lang="en-US" sz="5600" spc="182" dirty="0">
                  <a:solidFill>
                    <a:srgbClr val="1F4838"/>
                  </a:solidFill>
                  <a:ea typeface="思源黑体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570" y="519112"/>
            <a:ext cx="16806862" cy="9248775"/>
            <a:chOff x="0" y="0"/>
            <a:chExt cx="22409150" cy="12331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09150" cy="12331700"/>
            </a:xfrm>
            <a:custGeom>
              <a:avLst/>
              <a:gdLst/>
              <a:ahLst/>
              <a:cxnLst/>
              <a:rect l="l" t="t" r="r" b="b"/>
              <a:pathLst>
                <a:path w="22409150" h="12331700">
                  <a:moveTo>
                    <a:pt x="44450" y="0"/>
                  </a:moveTo>
                  <a:lnTo>
                    <a:pt x="22364700" y="0"/>
                  </a:lnTo>
                  <a:cubicBezTo>
                    <a:pt x="22389212" y="0"/>
                    <a:pt x="22409150" y="19939"/>
                    <a:pt x="22409150" y="44450"/>
                  </a:cubicBezTo>
                  <a:lnTo>
                    <a:pt x="22409150" y="12287250"/>
                  </a:lnTo>
                  <a:cubicBezTo>
                    <a:pt x="22409150" y="12311761"/>
                    <a:pt x="22389212" y="12331700"/>
                    <a:pt x="22364700" y="12331700"/>
                  </a:cubicBezTo>
                  <a:lnTo>
                    <a:pt x="44450" y="12331700"/>
                  </a:lnTo>
                  <a:cubicBezTo>
                    <a:pt x="19939" y="12331700"/>
                    <a:pt x="0" y="12311761"/>
                    <a:pt x="0" y="12287250"/>
                  </a:cubicBezTo>
                  <a:lnTo>
                    <a:pt x="0" y="44450"/>
                  </a:lnTo>
                  <a:cubicBezTo>
                    <a:pt x="0" y="19939"/>
                    <a:pt x="19939" y="0"/>
                    <a:pt x="44450" y="0"/>
                  </a:cubicBezTo>
                  <a:moveTo>
                    <a:pt x="44450" y="88900"/>
                  </a:moveTo>
                  <a:lnTo>
                    <a:pt x="44450" y="44450"/>
                  </a:lnTo>
                  <a:lnTo>
                    <a:pt x="88900" y="44450"/>
                  </a:lnTo>
                  <a:lnTo>
                    <a:pt x="88900" y="12287250"/>
                  </a:lnTo>
                  <a:lnTo>
                    <a:pt x="44450" y="12287250"/>
                  </a:lnTo>
                  <a:lnTo>
                    <a:pt x="44450" y="12242800"/>
                  </a:lnTo>
                  <a:lnTo>
                    <a:pt x="22364700" y="12242800"/>
                  </a:lnTo>
                  <a:lnTo>
                    <a:pt x="22364700" y="12287250"/>
                  </a:lnTo>
                  <a:lnTo>
                    <a:pt x="22320250" y="12287250"/>
                  </a:lnTo>
                  <a:lnTo>
                    <a:pt x="22320250" y="44450"/>
                  </a:lnTo>
                  <a:lnTo>
                    <a:pt x="22364700" y="44450"/>
                  </a:lnTo>
                  <a:lnTo>
                    <a:pt x="22364700" y="88900"/>
                  </a:lnTo>
                  <a:lnTo>
                    <a:pt x="44450" y="88900"/>
                  </a:lnTo>
                  <a:close/>
                </a:path>
              </a:pathLst>
            </a:custGeom>
            <a:solidFill>
              <a:srgbClr val="1F48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4154" y="9344756"/>
            <a:ext cx="1020702" cy="216000"/>
            <a:chOff x="0" y="0"/>
            <a:chExt cx="1360936" cy="288000"/>
          </a:xfrm>
        </p:grpSpPr>
        <p:grpSp>
          <p:nvGrpSpPr>
            <p:cNvPr id="5" name="Group 5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4211818" y="4349414"/>
            <a:ext cx="4636606" cy="1745890"/>
            <a:chOff x="0" y="0"/>
            <a:chExt cx="6182142" cy="23278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82106" cy="2327910"/>
            </a:xfrm>
            <a:custGeom>
              <a:avLst/>
              <a:gdLst/>
              <a:ahLst/>
              <a:cxnLst/>
              <a:rect l="l" t="t" r="r" b="b"/>
              <a:pathLst>
                <a:path w="6182106" h="2327910">
                  <a:moveTo>
                    <a:pt x="0" y="0"/>
                  </a:moveTo>
                  <a:lnTo>
                    <a:pt x="6182106" y="0"/>
                  </a:lnTo>
                  <a:lnTo>
                    <a:pt x="6182106" y="2327910"/>
                  </a:lnTo>
                  <a:lnTo>
                    <a:pt x="0" y="2327910"/>
                  </a:lnTo>
                  <a:close/>
                </a:path>
              </a:pathLst>
            </a:custGeom>
            <a:solidFill>
              <a:srgbClr val="D5D7D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042642" y="4566055"/>
            <a:ext cx="271434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1F4838"/>
                </a:solidFill>
                <a:latin typeface="思源黑体 Light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2377536" y="2272504"/>
            <a:ext cx="4326286" cy="4388451"/>
            <a:chOff x="0" y="0"/>
            <a:chExt cx="5768382" cy="58512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68340" cy="5851271"/>
            </a:xfrm>
            <a:custGeom>
              <a:avLst/>
              <a:gdLst/>
              <a:ahLst/>
              <a:cxnLst/>
              <a:rect l="l" t="t" r="r" b="b"/>
              <a:pathLst>
                <a:path w="5768340" h="5851271">
                  <a:moveTo>
                    <a:pt x="0" y="0"/>
                  </a:moveTo>
                  <a:lnTo>
                    <a:pt x="5768340" y="0"/>
                  </a:lnTo>
                  <a:lnTo>
                    <a:pt x="5768340" y="5851271"/>
                  </a:lnTo>
                  <a:lnTo>
                    <a:pt x="0" y="5851271"/>
                  </a:lnTo>
                  <a:close/>
                </a:path>
              </a:pathLst>
            </a:custGeom>
            <a:solidFill>
              <a:srgbClr val="26574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211818" y="1978330"/>
            <a:ext cx="650508" cy="650508"/>
            <a:chOff x="0" y="0"/>
            <a:chExt cx="867344" cy="8673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ADB1B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932508" y="3389438"/>
            <a:ext cx="3216342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D5D7D6"/>
                </a:solidFill>
                <a:latin typeface="Arimo Medium"/>
              </a:rPr>
              <a:t>PART 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1" y="4302918"/>
            <a:ext cx="7263896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8100" spc="195" dirty="0" smtClean="0">
                <a:solidFill>
                  <a:srgbClr val="1F4838"/>
                </a:solidFill>
                <a:ea typeface="思源黑体 Light"/>
              </a:rPr>
              <a:t>YÊU CẦU</a:t>
            </a:r>
            <a:endParaRPr lang="en-US" sz="8100" spc="195" dirty="0">
              <a:solidFill>
                <a:srgbClr val="1F4838"/>
              </a:solidFill>
              <a:ea typeface="思源黑体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1" y="5475050"/>
            <a:ext cx="4904338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spc="180" dirty="0" smtClean="0">
                <a:solidFill>
                  <a:srgbClr val="7B9D8F"/>
                </a:solidFill>
                <a:latin typeface="Arimo Medium"/>
              </a:rPr>
              <a:t>CỦA ĐỀ TÀI</a:t>
            </a:r>
            <a:endParaRPr lang="en-US" sz="4200" spc="180" dirty="0">
              <a:solidFill>
                <a:srgbClr val="7B9D8F"/>
              </a:solidFill>
              <a:latin typeface="Arim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59493" y="1693600"/>
            <a:ext cx="1554600" cy="7293757"/>
            <a:chOff x="0" y="0"/>
            <a:chExt cx="2072800" cy="9725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2767" cy="9725031"/>
            </a:xfrm>
            <a:custGeom>
              <a:avLst/>
              <a:gdLst/>
              <a:ahLst/>
              <a:cxnLst/>
              <a:rect l="l" t="t" r="r" b="b"/>
              <a:pathLst>
                <a:path w="2072767" h="9725031">
                  <a:moveTo>
                    <a:pt x="0" y="0"/>
                  </a:moveTo>
                  <a:lnTo>
                    <a:pt x="2072767" y="0"/>
                  </a:lnTo>
                  <a:lnTo>
                    <a:pt x="2072767" y="9725031"/>
                  </a:lnTo>
                  <a:lnTo>
                    <a:pt x="0" y="9725031"/>
                  </a:lnTo>
                  <a:close/>
                </a:path>
              </a:pathLst>
            </a:custGeom>
            <a:solidFill>
              <a:srgbClr val="7B9D8F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5658013" y="4847796"/>
            <a:ext cx="591409" cy="591409"/>
            <a:chOff x="0" y="0"/>
            <a:chExt cx="788546" cy="788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8543" cy="788543"/>
            </a:xfrm>
            <a:custGeom>
              <a:avLst/>
              <a:gdLst/>
              <a:ahLst/>
              <a:cxnLst/>
              <a:rect l="l" t="t" r="r" b="b"/>
              <a:pathLst>
                <a:path w="788543" h="788543">
                  <a:moveTo>
                    <a:pt x="0" y="394335"/>
                  </a:moveTo>
                  <a:cubicBezTo>
                    <a:pt x="0" y="176530"/>
                    <a:pt x="176530" y="0"/>
                    <a:pt x="394335" y="0"/>
                  </a:cubicBezTo>
                  <a:cubicBezTo>
                    <a:pt x="612140" y="0"/>
                    <a:pt x="788543" y="176530"/>
                    <a:pt x="788543" y="394335"/>
                  </a:cubicBezTo>
                  <a:cubicBezTo>
                    <a:pt x="788543" y="612140"/>
                    <a:pt x="612013" y="788543"/>
                    <a:pt x="394335" y="788543"/>
                  </a:cubicBezTo>
                  <a:cubicBezTo>
                    <a:pt x="176657" y="788543"/>
                    <a:pt x="0" y="612013"/>
                    <a:pt x="0" y="394335"/>
                  </a:cubicBezTo>
                  <a:close/>
                </a:path>
              </a:pathLst>
            </a:custGeom>
            <a:solidFill>
              <a:srgbClr val="26574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93744" y="470243"/>
            <a:ext cx="869912" cy="1116914"/>
            <a:chOff x="0" y="0"/>
            <a:chExt cx="1159882" cy="148921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154404"/>
              <a:ext cx="1159882" cy="1334814"/>
              <a:chOff x="0" y="0"/>
              <a:chExt cx="1159882" cy="133481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59891" cy="1334770"/>
              </a:xfrm>
              <a:custGeom>
                <a:avLst/>
                <a:gdLst/>
                <a:ahLst/>
                <a:cxnLst/>
                <a:rect l="l" t="t" r="r" b="b"/>
                <a:pathLst>
                  <a:path w="1159891" h="1334770">
                    <a:moveTo>
                      <a:pt x="0" y="0"/>
                    </a:moveTo>
                    <a:lnTo>
                      <a:pt x="1159891" y="0"/>
                    </a:lnTo>
                    <a:lnTo>
                      <a:pt x="1159891" y="1334770"/>
                    </a:lnTo>
                    <a:lnTo>
                      <a:pt x="0" y="1334770"/>
                    </a:lnTo>
                    <a:close/>
                  </a:path>
                </a:pathLst>
              </a:custGeom>
              <a:solidFill>
                <a:srgbClr val="255643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67888" y="0"/>
              <a:ext cx="424104" cy="424104"/>
              <a:chOff x="0" y="0"/>
              <a:chExt cx="424104" cy="42410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24180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424180" h="424180">
                    <a:moveTo>
                      <a:pt x="0" y="212090"/>
                    </a:moveTo>
                    <a:cubicBezTo>
                      <a:pt x="0" y="94996"/>
                      <a:pt x="94996" y="0"/>
                      <a:pt x="212090" y="0"/>
                    </a:cubicBezTo>
                    <a:cubicBezTo>
                      <a:pt x="329184" y="0"/>
                      <a:pt x="424180" y="94996"/>
                      <a:pt x="424180" y="212090"/>
                    </a:cubicBezTo>
                    <a:cubicBezTo>
                      <a:pt x="424180" y="329184"/>
                      <a:pt x="329184" y="424180"/>
                      <a:pt x="212090" y="424180"/>
                    </a:cubicBezTo>
                    <a:cubicBezTo>
                      <a:pt x="94996" y="424180"/>
                      <a:pt x="0" y="329184"/>
                      <a:pt x="0" y="212090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682584" y="365669"/>
            <a:ext cx="8528215" cy="1328865"/>
            <a:chOff x="0" y="0"/>
            <a:chExt cx="7125760" cy="177181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125760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spc="182" dirty="0" smtClean="0">
                  <a:solidFill>
                    <a:srgbClr val="1F4838"/>
                  </a:solidFill>
                  <a:latin typeface="+mj-lt"/>
                  <a:ea typeface="思源黑体 Light"/>
                </a:rPr>
                <a:t>YÊU CẦU CỦA ĐỀ TÀI</a:t>
              </a:r>
              <a:endParaRPr lang="en-US" sz="5600" spc="182" dirty="0">
                <a:solidFill>
                  <a:srgbClr val="1F4838"/>
                </a:solidFill>
                <a:latin typeface="+mj-lt"/>
                <a:ea typeface="思源黑体 Ligh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75957"/>
              <a:ext cx="7125760" cy="495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en-US" sz="3600" spc="144" dirty="0" smtClean="0">
                  <a:solidFill>
                    <a:srgbClr val="7B9D8F"/>
                  </a:solidFill>
                  <a:latin typeface="Arimo Medium"/>
                </a:rPr>
                <a:t>GIẢN ĐỒ USE CASE</a:t>
              </a:r>
              <a:endParaRPr lang="en-US" sz="3600" spc="144" dirty="0">
                <a:solidFill>
                  <a:srgbClr val="7B9D8F"/>
                </a:solidFill>
                <a:latin typeface="Arimo Medium"/>
              </a:endParaRPr>
            </a:p>
          </p:txBody>
        </p:sp>
      </p:grpSp>
      <p:grpSp>
        <p:nvGrpSpPr>
          <p:cNvPr id="24" name="Group 2"/>
          <p:cNvGrpSpPr/>
          <p:nvPr/>
        </p:nvGrpSpPr>
        <p:grpSpPr>
          <a:xfrm>
            <a:off x="16224436" y="9297327"/>
            <a:ext cx="1020702" cy="216000"/>
            <a:chOff x="0" y="0"/>
            <a:chExt cx="1360936" cy="288000"/>
          </a:xfrm>
        </p:grpSpPr>
        <p:grpSp>
          <p:nvGrpSpPr>
            <p:cNvPr id="25" name="Group 3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30" name="Freeform 4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26" name="Group 5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29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27" name="Group 7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2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587124"/>
            <a:ext cx="11031066" cy="817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570" y="519112"/>
            <a:ext cx="16806862" cy="9248775"/>
            <a:chOff x="0" y="0"/>
            <a:chExt cx="22409150" cy="12331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09150" cy="12331700"/>
            </a:xfrm>
            <a:custGeom>
              <a:avLst/>
              <a:gdLst/>
              <a:ahLst/>
              <a:cxnLst/>
              <a:rect l="l" t="t" r="r" b="b"/>
              <a:pathLst>
                <a:path w="22409150" h="12331700">
                  <a:moveTo>
                    <a:pt x="44450" y="0"/>
                  </a:moveTo>
                  <a:lnTo>
                    <a:pt x="22364700" y="0"/>
                  </a:lnTo>
                  <a:cubicBezTo>
                    <a:pt x="22389212" y="0"/>
                    <a:pt x="22409150" y="19939"/>
                    <a:pt x="22409150" y="44450"/>
                  </a:cubicBezTo>
                  <a:lnTo>
                    <a:pt x="22409150" y="12287250"/>
                  </a:lnTo>
                  <a:cubicBezTo>
                    <a:pt x="22409150" y="12311761"/>
                    <a:pt x="22389212" y="12331700"/>
                    <a:pt x="22364700" y="12331700"/>
                  </a:cubicBezTo>
                  <a:lnTo>
                    <a:pt x="44450" y="12331700"/>
                  </a:lnTo>
                  <a:cubicBezTo>
                    <a:pt x="19939" y="12331700"/>
                    <a:pt x="0" y="12311761"/>
                    <a:pt x="0" y="12287250"/>
                  </a:cubicBezTo>
                  <a:lnTo>
                    <a:pt x="0" y="44450"/>
                  </a:lnTo>
                  <a:cubicBezTo>
                    <a:pt x="0" y="19939"/>
                    <a:pt x="19939" y="0"/>
                    <a:pt x="44450" y="0"/>
                  </a:cubicBezTo>
                  <a:moveTo>
                    <a:pt x="44450" y="88900"/>
                  </a:moveTo>
                  <a:lnTo>
                    <a:pt x="44450" y="44450"/>
                  </a:lnTo>
                  <a:lnTo>
                    <a:pt x="88900" y="44450"/>
                  </a:lnTo>
                  <a:lnTo>
                    <a:pt x="88900" y="12287250"/>
                  </a:lnTo>
                  <a:lnTo>
                    <a:pt x="44450" y="12287250"/>
                  </a:lnTo>
                  <a:lnTo>
                    <a:pt x="44450" y="12242800"/>
                  </a:lnTo>
                  <a:lnTo>
                    <a:pt x="22364700" y="12242800"/>
                  </a:lnTo>
                  <a:lnTo>
                    <a:pt x="22364700" y="12287250"/>
                  </a:lnTo>
                  <a:lnTo>
                    <a:pt x="22320250" y="12287250"/>
                  </a:lnTo>
                  <a:lnTo>
                    <a:pt x="22320250" y="44450"/>
                  </a:lnTo>
                  <a:lnTo>
                    <a:pt x="22364700" y="44450"/>
                  </a:lnTo>
                  <a:lnTo>
                    <a:pt x="22364700" y="88900"/>
                  </a:lnTo>
                  <a:lnTo>
                    <a:pt x="44450" y="88900"/>
                  </a:lnTo>
                  <a:close/>
                </a:path>
              </a:pathLst>
            </a:custGeom>
            <a:solidFill>
              <a:srgbClr val="1F48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4154" y="9344756"/>
            <a:ext cx="1020702" cy="216000"/>
            <a:chOff x="0" y="0"/>
            <a:chExt cx="1360936" cy="288000"/>
          </a:xfrm>
        </p:grpSpPr>
        <p:grpSp>
          <p:nvGrpSpPr>
            <p:cNvPr id="5" name="Group 5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4211818" y="4349414"/>
            <a:ext cx="4636606" cy="1745890"/>
            <a:chOff x="0" y="0"/>
            <a:chExt cx="6182142" cy="23278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82106" cy="2327910"/>
            </a:xfrm>
            <a:custGeom>
              <a:avLst/>
              <a:gdLst/>
              <a:ahLst/>
              <a:cxnLst/>
              <a:rect l="l" t="t" r="r" b="b"/>
              <a:pathLst>
                <a:path w="6182106" h="2327910">
                  <a:moveTo>
                    <a:pt x="0" y="0"/>
                  </a:moveTo>
                  <a:lnTo>
                    <a:pt x="6182106" y="0"/>
                  </a:lnTo>
                  <a:lnTo>
                    <a:pt x="6182106" y="2327910"/>
                  </a:lnTo>
                  <a:lnTo>
                    <a:pt x="0" y="2327910"/>
                  </a:lnTo>
                  <a:close/>
                </a:path>
              </a:pathLst>
            </a:custGeom>
            <a:solidFill>
              <a:srgbClr val="D5D7D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042642" y="4566055"/>
            <a:ext cx="271434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 dirty="0">
                <a:solidFill>
                  <a:srgbClr val="1F4838"/>
                </a:solidFill>
                <a:latin typeface="思源黑体 Light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2377536" y="2272504"/>
            <a:ext cx="4326286" cy="4388451"/>
            <a:chOff x="0" y="0"/>
            <a:chExt cx="5768382" cy="58512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68340" cy="5851271"/>
            </a:xfrm>
            <a:custGeom>
              <a:avLst/>
              <a:gdLst/>
              <a:ahLst/>
              <a:cxnLst/>
              <a:rect l="l" t="t" r="r" b="b"/>
              <a:pathLst>
                <a:path w="5768340" h="5851271">
                  <a:moveTo>
                    <a:pt x="0" y="0"/>
                  </a:moveTo>
                  <a:lnTo>
                    <a:pt x="5768340" y="0"/>
                  </a:lnTo>
                  <a:lnTo>
                    <a:pt x="5768340" y="5851271"/>
                  </a:lnTo>
                  <a:lnTo>
                    <a:pt x="0" y="5851271"/>
                  </a:lnTo>
                  <a:close/>
                </a:path>
              </a:pathLst>
            </a:custGeom>
            <a:solidFill>
              <a:srgbClr val="26574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211818" y="1978330"/>
            <a:ext cx="650508" cy="650508"/>
            <a:chOff x="0" y="0"/>
            <a:chExt cx="867344" cy="8673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ADB1B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932508" y="3389438"/>
            <a:ext cx="3216342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solidFill>
                  <a:srgbClr val="D5D7D6"/>
                </a:solidFill>
                <a:latin typeface="Arimo Medium"/>
              </a:rPr>
              <a:t>PART TWO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1" y="4270502"/>
            <a:ext cx="6095999" cy="248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8100" spc="195" dirty="0" smtClean="0">
                <a:solidFill>
                  <a:srgbClr val="1F4838"/>
                </a:solidFill>
                <a:ea typeface="思源黑体 Light"/>
              </a:rPr>
              <a:t>THIẾT KẾ PHẦN CỨNG</a:t>
            </a:r>
            <a:endParaRPr lang="en-US" sz="8100" spc="195" dirty="0">
              <a:solidFill>
                <a:srgbClr val="1F4838"/>
              </a:solidFill>
              <a:ea typeface="思源黑体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774908" y="723902"/>
            <a:ext cx="738187" cy="16740188"/>
            <a:chOff x="0" y="0"/>
            <a:chExt cx="1467383" cy="22320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7420" cy="22320250"/>
            </a:xfrm>
            <a:custGeom>
              <a:avLst/>
              <a:gdLst/>
              <a:ahLst/>
              <a:cxnLst/>
              <a:rect l="l" t="t" r="r" b="b"/>
              <a:pathLst>
                <a:path w="1467420" h="22320250">
                  <a:moveTo>
                    <a:pt x="0" y="0"/>
                  </a:moveTo>
                  <a:lnTo>
                    <a:pt x="1467420" y="0"/>
                  </a:lnTo>
                  <a:lnTo>
                    <a:pt x="1467420" y="22320250"/>
                  </a:lnTo>
                  <a:lnTo>
                    <a:pt x="0" y="22320250"/>
                  </a:lnTo>
                  <a:close/>
                </a:path>
              </a:pathLst>
            </a:custGeom>
            <a:solidFill>
              <a:srgbClr val="265744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8848295" y="9167384"/>
            <a:ext cx="591409" cy="591409"/>
            <a:chOff x="0" y="0"/>
            <a:chExt cx="788546" cy="788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8543" cy="788543"/>
            </a:xfrm>
            <a:custGeom>
              <a:avLst/>
              <a:gdLst/>
              <a:ahLst/>
              <a:cxnLst/>
              <a:rect l="l" t="t" r="r" b="b"/>
              <a:pathLst>
                <a:path w="788543" h="788543">
                  <a:moveTo>
                    <a:pt x="0" y="394335"/>
                  </a:moveTo>
                  <a:cubicBezTo>
                    <a:pt x="0" y="176530"/>
                    <a:pt x="176530" y="0"/>
                    <a:pt x="394335" y="0"/>
                  </a:cubicBezTo>
                  <a:cubicBezTo>
                    <a:pt x="612140" y="0"/>
                    <a:pt x="788543" y="176530"/>
                    <a:pt x="788543" y="394335"/>
                  </a:cubicBezTo>
                  <a:cubicBezTo>
                    <a:pt x="788543" y="612140"/>
                    <a:pt x="612013" y="788543"/>
                    <a:pt x="394335" y="788543"/>
                  </a:cubicBezTo>
                  <a:cubicBezTo>
                    <a:pt x="176657" y="788543"/>
                    <a:pt x="0" y="612013"/>
                    <a:pt x="0" y="394335"/>
                  </a:cubicBezTo>
                  <a:close/>
                </a:path>
              </a:pathLst>
            </a:custGeom>
            <a:solidFill>
              <a:srgbClr val="ADB1B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93744" y="470243"/>
            <a:ext cx="869912" cy="1116914"/>
            <a:chOff x="0" y="0"/>
            <a:chExt cx="1159882" cy="148921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154404"/>
              <a:ext cx="1159882" cy="1334814"/>
              <a:chOff x="0" y="0"/>
              <a:chExt cx="1159882" cy="133481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159891" cy="1334770"/>
              </a:xfrm>
              <a:custGeom>
                <a:avLst/>
                <a:gdLst/>
                <a:ahLst/>
                <a:cxnLst/>
                <a:rect l="l" t="t" r="r" b="b"/>
                <a:pathLst>
                  <a:path w="1159891" h="1334770">
                    <a:moveTo>
                      <a:pt x="0" y="0"/>
                    </a:moveTo>
                    <a:lnTo>
                      <a:pt x="1159891" y="0"/>
                    </a:lnTo>
                    <a:lnTo>
                      <a:pt x="1159891" y="1334770"/>
                    </a:lnTo>
                    <a:lnTo>
                      <a:pt x="0" y="1334770"/>
                    </a:lnTo>
                    <a:close/>
                  </a:path>
                </a:pathLst>
              </a:custGeom>
              <a:solidFill>
                <a:srgbClr val="255643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367888" y="0"/>
              <a:ext cx="424104" cy="424104"/>
              <a:chOff x="0" y="0"/>
              <a:chExt cx="424104" cy="42410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24180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424180" h="424180">
                    <a:moveTo>
                      <a:pt x="0" y="212090"/>
                    </a:moveTo>
                    <a:cubicBezTo>
                      <a:pt x="0" y="94996"/>
                      <a:pt x="94996" y="0"/>
                      <a:pt x="212090" y="0"/>
                    </a:cubicBezTo>
                    <a:cubicBezTo>
                      <a:pt x="329184" y="0"/>
                      <a:pt x="424180" y="94996"/>
                      <a:pt x="424180" y="212090"/>
                    </a:cubicBezTo>
                    <a:cubicBezTo>
                      <a:pt x="424180" y="329184"/>
                      <a:pt x="329184" y="424180"/>
                      <a:pt x="212090" y="424180"/>
                    </a:cubicBezTo>
                    <a:cubicBezTo>
                      <a:pt x="94996" y="424180"/>
                      <a:pt x="0" y="329184"/>
                      <a:pt x="0" y="212090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1682585" y="365669"/>
            <a:ext cx="7165710" cy="1718419"/>
            <a:chOff x="0" y="0"/>
            <a:chExt cx="7125760" cy="229122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0"/>
              <a:ext cx="7125760" cy="2291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spc="182" dirty="0">
                  <a:solidFill>
                    <a:srgbClr val="1F4838"/>
                  </a:solidFill>
                  <a:ea typeface="思源黑体 Light"/>
                </a:rPr>
                <a:t>THIẾT KẾ PHẦN CỨNG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275957"/>
              <a:ext cx="7125760" cy="527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en-US" sz="4000" spc="144" dirty="0" smtClean="0">
                  <a:solidFill>
                    <a:srgbClr val="7B9D8F"/>
                  </a:solidFill>
                  <a:latin typeface="Arimo Medium"/>
                </a:rPr>
                <a:t>SƠ ĐỒ ĐẤU NỐI</a:t>
              </a:r>
              <a:endParaRPr lang="en-US" sz="4000" spc="144" dirty="0">
                <a:solidFill>
                  <a:srgbClr val="7B9D8F"/>
                </a:solidFill>
                <a:latin typeface="Arimo Medium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4717" r="8512" b="4354"/>
          <a:stretch/>
        </p:blipFill>
        <p:spPr>
          <a:xfrm>
            <a:off x="4267199" y="1718323"/>
            <a:ext cx="10271003" cy="7006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570" y="519112"/>
            <a:ext cx="16806862" cy="9248775"/>
            <a:chOff x="0" y="0"/>
            <a:chExt cx="22409150" cy="12331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09150" cy="12331700"/>
            </a:xfrm>
            <a:custGeom>
              <a:avLst/>
              <a:gdLst/>
              <a:ahLst/>
              <a:cxnLst/>
              <a:rect l="l" t="t" r="r" b="b"/>
              <a:pathLst>
                <a:path w="22409150" h="12331700">
                  <a:moveTo>
                    <a:pt x="44450" y="0"/>
                  </a:moveTo>
                  <a:lnTo>
                    <a:pt x="22364700" y="0"/>
                  </a:lnTo>
                  <a:cubicBezTo>
                    <a:pt x="22389212" y="0"/>
                    <a:pt x="22409150" y="19939"/>
                    <a:pt x="22409150" y="44450"/>
                  </a:cubicBezTo>
                  <a:lnTo>
                    <a:pt x="22409150" y="12287250"/>
                  </a:lnTo>
                  <a:cubicBezTo>
                    <a:pt x="22409150" y="12311761"/>
                    <a:pt x="22389212" y="12331700"/>
                    <a:pt x="22364700" y="12331700"/>
                  </a:cubicBezTo>
                  <a:lnTo>
                    <a:pt x="44450" y="12331700"/>
                  </a:lnTo>
                  <a:cubicBezTo>
                    <a:pt x="19939" y="12331700"/>
                    <a:pt x="0" y="12311761"/>
                    <a:pt x="0" y="12287250"/>
                  </a:cubicBezTo>
                  <a:lnTo>
                    <a:pt x="0" y="44450"/>
                  </a:lnTo>
                  <a:cubicBezTo>
                    <a:pt x="0" y="19939"/>
                    <a:pt x="19939" y="0"/>
                    <a:pt x="44450" y="0"/>
                  </a:cubicBezTo>
                  <a:moveTo>
                    <a:pt x="44450" y="88900"/>
                  </a:moveTo>
                  <a:lnTo>
                    <a:pt x="44450" y="44450"/>
                  </a:lnTo>
                  <a:lnTo>
                    <a:pt x="88900" y="44450"/>
                  </a:lnTo>
                  <a:lnTo>
                    <a:pt x="88900" y="12287250"/>
                  </a:lnTo>
                  <a:lnTo>
                    <a:pt x="44450" y="12287250"/>
                  </a:lnTo>
                  <a:lnTo>
                    <a:pt x="44450" y="12242800"/>
                  </a:lnTo>
                  <a:lnTo>
                    <a:pt x="22364700" y="12242800"/>
                  </a:lnTo>
                  <a:lnTo>
                    <a:pt x="22364700" y="12287250"/>
                  </a:lnTo>
                  <a:lnTo>
                    <a:pt x="22320250" y="12287250"/>
                  </a:lnTo>
                  <a:lnTo>
                    <a:pt x="22320250" y="44450"/>
                  </a:lnTo>
                  <a:lnTo>
                    <a:pt x="22364700" y="44450"/>
                  </a:lnTo>
                  <a:lnTo>
                    <a:pt x="22364700" y="88900"/>
                  </a:lnTo>
                  <a:lnTo>
                    <a:pt x="44450" y="88900"/>
                  </a:lnTo>
                  <a:close/>
                </a:path>
              </a:pathLst>
            </a:custGeom>
            <a:solidFill>
              <a:srgbClr val="1F48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4154" y="9344756"/>
            <a:ext cx="1020702" cy="216000"/>
            <a:chOff x="0" y="0"/>
            <a:chExt cx="1360936" cy="288000"/>
          </a:xfrm>
        </p:grpSpPr>
        <p:grpSp>
          <p:nvGrpSpPr>
            <p:cNvPr id="5" name="Group 5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4211818" y="4349414"/>
            <a:ext cx="4636606" cy="1745890"/>
            <a:chOff x="0" y="0"/>
            <a:chExt cx="6182142" cy="23278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82106" cy="2327910"/>
            </a:xfrm>
            <a:custGeom>
              <a:avLst/>
              <a:gdLst/>
              <a:ahLst/>
              <a:cxnLst/>
              <a:rect l="l" t="t" r="r" b="b"/>
              <a:pathLst>
                <a:path w="6182106" h="2327910">
                  <a:moveTo>
                    <a:pt x="0" y="0"/>
                  </a:moveTo>
                  <a:lnTo>
                    <a:pt x="6182106" y="0"/>
                  </a:lnTo>
                  <a:lnTo>
                    <a:pt x="6182106" y="2327910"/>
                  </a:lnTo>
                  <a:lnTo>
                    <a:pt x="0" y="2327910"/>
                  </a:lnTo>
                  <a:close/>
                </a:path>
              </a:pathLst>
            </a:custGeom>
            <a:solidFill>
              <a:srgbClr val="D5D7D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042642" y="4566055"/>
            <a:ext cx="271434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1F4838"/>
                </a:solidFill>
                <a:latin typeface="思源黑体 Light"/>
              </a:rPr>
              <a:t>03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2377536" y="2272504"/>
            <a:ext cx="4326286" cy="4388451"/>
            <a:chOff x="0" y="0"/>
            <a:chExt cx="5768382" cy="58512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68340" cy="5851271"/>
            </a:xfrm>
            <a:custGeom>
              <a:avLst/>
              <a:gdLst/>
              <a:ahLst/>
              <a:cxnLst/>
              <a:rect l="l" t="t" r="r" b="b"/>
              <a:pathLst>
                <a:path w="5768340" h="5851271">
                  <a:moveTo>
                    <a:pt x="0" y="0"/>
                  </a:moveTo>
                  <a:lnTo>
                    <a:pt x="5768340" y="0"/>
                  </a:lnTo>
                  <a:lnTo>
                    <a:pt x="5768340" y="5851271"/>
                  </a:lnTo>
                  <a:lnTo>
                    <a:pt x="0" y="5851271"/>
                  </a:lnTo>
                  <a:close/>
                </a:path>
              </a:pathLst>
            </a:custGeom>
            <a:solidFill>
              <a:srgbClr val="26574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211818" y="1978330"/>
            <a:ext cx="650508" cy="650508"/>
            <a:chOff x="0" y="0"/>
            <a:chExt cx="867344" cy="8673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ADB1B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932508" y="3389438"/>
            <a:ext cx="3216342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D5D7D6"/>
                </a:solidFill>
                <a:latin typeface="Arimo Medium"/>
              </a:rPr>
              <a:t>PART THREE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54887" y="3978449"/>
            <a:ext cx="5333999" cy="248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8100" spc="195" dirty="0" smtClean="0">
                <a:solidFill>
                  <a:srgbClr val="1F4838"/>
                </a:solidFill>
                <a:ea typeface="思源黑体 Light"/>
              </a:rPr>
              <a:t>THIẾT KẾ</a:t>
            </a:r>
            <a:br>
              <a:rPr lang="en-US" sz="8100" spc="195" dirty="0" smtClean="0">
                <a:solidFill>
                  <a:srgbClr val="1F4838"/>
                </a:solidFill>
                <a:ea typeface="思源黑体 Light"/>
              </a:rPr>
            </a:br>
            <a:r>
              <a:rPr lang="en-US" sz="8100" spc="195" dirty="0" smtClean="0">
                <a:solidFill>
                  <a:srgbClr val="1F4838"/>
                </a:solidFill>
                <a:ea typeface="思源黑体 Light"/>
              </a:rPr>
              <a:t>PHẦN MỀM </a:t>
            </a:r>
            <a:endParaRPr lang="en-US" sz="8100" spc="195" dirty="0">
              <a:solidFill>
                <a:srgbClr val="1F4838"/>
              </a:solidFill>
              <a:ea typeface="思源黑体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4436" y="9297327"/>
            <a:ext cx="1020702" cy="216000"/>
            <a:chOff x="0" y="0"/>
            <a:chExt cx="1360936" cy="288000"/>
          </a:xfrm>
        </p:grpSpPr>
        <p:grpSp>
          <p:nvGrpSpPr>
            <p:cNvPr id="3" name="Group 3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593744" y="470243"/>
            <a:ext cx="869912" cy="1116914"/>
            <a:chOff x="0" y="0"/>
            <a:chExt cx="1159882" cy="148921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54404"/>
              <a:ext cx="1159882" cy="1334814"/>
              <a:chOff x="0" y="0"/>
              <a:chExt cx="1159882" cy="133481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59891" cy="1334770"/>
              </a:xfrm>
              <a:custGeom>
                <a:avLst/>
                <a:gdLst/>
                <a:ahLst/>
                <a:cxnLst/>
                <a:rect l="l" t="t" r="r" b="b"/>
                <a:pathLst>
                  <a:path w="1159891" h="1334770">
                    <a:moveTo>
                      <a:pt x="0" y="0"/>
                    </a:moveTo>
                    <a:lnTo>
                      <a:pt x="1159891" y="0"/>
                    </a:lnTo>
                    <a:lnTo>
                      <a:pt x="1159891" y="1334770"/>
                    </a:lnTo>
                    <a:lnTo>
                      <a:pt x="0" y="1334770"/>
                    </a:lnTo>
                    <a:close/>
                  </a:path>
                </a:pathLst>
              </a:custGeom>
              <a:solidFill>
                <a:srgbClr val="255643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367888" y="0"/>
              <a:ext cx="424104" cy="424104"/>
              <a:chOff x="0" y="0"/>
              <a:chExt cx="424104" cy="42410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4180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424180" h="424180">
                    <a:moveTo>
                      <a:pt x="0" y="212090"/>
                    </a:moveTo>
                    <a:cubicBezTo>
                      <a:pt x="0" y="94996"/>
                      <a:pt x="94996" y="0"/>
                      <a:pt x="212090" y="0"/>
                    </a:cubicBezTo>
                    <a:cubicBezTo>
                      <a:pt x="329184" y="0"/>
                      <a:pt x="424180" y="94996"/>
                      <a:pt x="424180" y="212090"/>
                    </a:cubicBezTo>
                    <a:cubicBezTo>
                      <a:pt x="424180" y="329184"/>
                      <a:pt x="329184" y="424180"/>
                      <a:pt x="212090" y="424180"/>
                    </a:cubicBezTo>
                    <a:cubicBezTo>
                      <a:pt x="94996" y="424180"/>
                      <a:pt x="0" y="329184"/>
                      <a:pt x="0" y="212090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682584" y="365669"/>
            <a:ext cx="6775615" cy="1364324"/>
            <a:chOff x="-1" y="0"/>
            <a:chExt cx="9034153" cy="1819098"/>
          </a:xfrm>
        </p:grpSpPr>
        <p:sp>
          <p:nvSpPr>
            <p:cNvPr id="17" name="TextBox 17"/>
            <p:cNvSpPr txBox="1"/>
            <p:nvPr/>
          </p:nvSpPr>
          <p:spPr>
            <a:xfrm>
              <a:off x="-1" y="0"/>
              <a:ext cx="9034153" cy="11456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spc="182" dirty="0">
                  <a:solidFill>
                    <a:srgbClr val="1F4838"/>
                  </a:solidFill>
                  <a:ea typeface="思源黑体 Light"/>
                </a:rPr>
                <a:t>THIẾT KẾ PHẦN MỀM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75957"/>
              <a:ext cx="7125760" cy="5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en-US" sz="4000" spc="144" dirty="0" smtClean="0">
                  <a:solidFill>
                    <a:srgbClr val="7B9D8F"/>
                  </a:solidFill>
                  <a:latin typeface="Arimo Medium"/>
                </a:rPr>
                <a:t>GIẢN ĐỒ ACTIVITY</a:t>
              </a:r>
              <a:endParaRPr lang="en-US" sz="4000" spc="144" dirty="0">
                <a:solidFill>
                  <a:srgbClr val="7B9D8F"/>
                </a:solidFill>
                <a:latin typeface="Arimo Medium"/>
              </a:endParaRPr>
            </a:p>
          </p:txBody>
        </p:sp>
      </p:grpSp>
      <p:grpSp>
        <p:nvGrpSpPr>
          <p:cNvPr id="34" name="Group 2"/>
          <p:cNvGrpSpPr/>
          <p:nvPr/>
        </p:nvGrpSpPr>
        <p:grpSpPr>
          <a:xfrm>
            <a:off x="16200000" y="1693600"/>
            <a:ext cx="1554600" cy="7293757"/>
            <a:chOff x="0" y="0"/>
            <a:chExt cx="2072800" cy="9725010"/>
          </a:xfrm>
        </p:grpSpPr>
        <p:sp>
          <p:nvSpPr>
            <p:cNvPr id="35" name="Freeform 3"/>
            <p:cNvSpPr/>
            <p:nvPr/>
          </p:nvSpPr>
          <p:spPr>
            <a:xfrm>
              <a:off x="0" y="0"/>
              <a:ext cx="2072767" cy="9725031"/>
            </a:xfrm>
            <a:custGeom>
              <a:avLst/>
              <a:gdLst/>
              <a:ahLst/>
              <a:cxnLst/>
              <a:rect l="l" t="t" r="r" b="b"/>
              <a:pathLst>
                <a:path w="2072767" h="9725031">
                  <a:moveTo>
                    <a:pt x="0" y="0"/>
                  </a:moveTo>
                  <a:lnTo>
                    <a:pt x="2072767" y="0"/>
                  </a:lnTo>
                  <a:lnTo>
                    <a:pt x="2072767" y="9725031"/>
                  </a:lnTo>
                  <a:lnTo>
                    <a:pt x="0" y="9725031"/>
                  </a:lnTo>
                  <a:close/>
                </a:path>
              </a:pathLst>
            </a:custGeom>
            <a:solidFill>
              <a:srgbClr val="7B9D8F"/>
            </a:solidFill>
          </p:spPr>
        </p:sp>
      </p:grpSp>
      <p:grpSp>
        <p:nvGrpSpPr>
          <p:cNvPr id="36" name="Group 4"/>
          <p:cNvGrpSpPr/>
          <p:nvPr/>
        </p:nvGrpSpPr>
        <p:grpSpPr>
          <a:xfrm rot="-5400000">
            <a:off x="15898520" y="4847796"/>
            <a:ext cx="591409" cy="591409"/>
            <a:chOff x="0" y="0"/>
            <a:chExt cx="788546" cy="788546"/>
          </a:xfrm>
        </p:grpSpPr>
        <p:sp>
          <p:nvSpPr>
            <p:cNvPr id="37" name="Freeform 5"/>
            <p:cNvSpPr/>
            <p:nvPr/>
          </p:nvSpPr>
          <p:spPr>
            <a:xfrm>
              <a:off x="0" y="0"/>
              <a:ext cx="788543" cy="788543"/>
            </a:xfrm>
            <a:custGeom>
              <a:avLst/>
              <a:gdLst/>
              <a:ahLst/>
              <a:cxnLst/>
              <a:rect l="l" t="t" r="r" b="b"/>
              <a:pathLst>
                <a:path w="788543" h="788543">
                  <a:moveTo>
                    <a:pt x="0" y="394335"/>
                  </a:moveTo>
                  <a:cubicBezTo>
                    <a:pt x="0" y="176530"/>
                    <a:pt x="176530" y="0"/>
                    <a:pt x="394335" y="0"/>
                  </a:cubicBezTo>
                  <a:cubicBezTo>
                    <a:pt x="612140" y="0"/>
                    <a:pt x="788543" y="176530"/>
                    <a:pt x="788543" y="394335"/>
                  </a:cubicBezTo>
                  <a:cubicBezTo>
                    <a:pt x="788543" y="612140"/>
                    <a:pt x="612013" y="788543"/>
                    <a:pt x="394335" y="788543"/>
                  </a:cubicBezTo>
                  <a:cubicBezTo>
                    <a:pt x="176657" y="788543"/>
                    <a:pt x="0" y="612013"/>
                    <a:pt x="0" y="394335"/>
                  </a:cubicBezTo>
                  <a:close/>
                </a:path>
              </a:pathLst>
            </a:custGeom>
            <a:solidFill>
              <a:srgbClr val="265744"/>
            </a:solidFill>
          </p:spPr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0"/>
          <a:stretch/>
        </p:blipFill>
        <p:spPr>
          <a:xfrm>
            <a:off x="2665263" y="1773454"/>
            <a:ext cx="11585872" cy="7965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570" y="519112"/>
            <a:ext cx="16806862" cy="9248775"/>
            <a:chOff x="0" y="0"/>
            <a:chExt cx="22409150" cy="12331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09150" cy="12331700"/>
            </a:xfrm>
            <a:custGeom>
              <a:avLst/>
              <a:gdLst/>
              <a:ahLst/>
              <a:cxnLst/>
              <a:rect l="l" t="t" r="r" b="b"/>
              <a:pathLst>
                <a:path w="22409150" h="12331700">
                  <a:moveTo>
                    <a:pt x="44450" y="0"/>
                  </a:moveTo>
                  <a:lnTo>
                    <a:pt x="22364700" y="0"/>
                  </a:lnTo>
                  <a:cubicBezTo>
                    <a:pt x="22389212" y="0"/>
                    <a:pt x="22409150" y="19939"/>
                    <a:pt x="22409150" y="44450"/>
                  </a:cubicBezTo>
                  <a:lnTo>
                    <a:pt x="22409150" y="12287250"/>
                  </a:lnTo>
                  <a:cubicBezTo>
                    <a:pt x="22409150" y="12311761"/>
                    <a:pt x="22389212" y="12331700"/>
                    <a:pt x="22364700" y="12331700"/>
                  </a:cubicBezTo>
                  <a:lnTo>
                    <a:pt x="44450" y="12331700"/>
                  </a:lnTo>
                  <a:cubicBezTo>
                    <a:pt x="19939" y="12331700"/>
                    <a:pt x="0" y="12311761"/>
                    <a:pt x="0" y="12287250"/>
                  </a:cubicBezTo>
                  <a:lnTo>
                    <a:pt x="0" y="44450"/>
                  </a:lnTo>
                  <a:cubicBezTo>
                    <a:pt x="0" y="19939"/>
                    <a:pt x="19939" y="0"/>
                    <a:pt x="44450" y="0"/>
                  </a:cubicBezTo>
                  <a:moveTo>
                    <a:pt x="44450" y="88900"/>
                  </a:moveTo>
                  <a:lnTo>
                    <a:pt x="44450" y="44450"/>
                  </a:lnTo>
                  <a:lnTo>
                    <a:pt x="88900" y="44450"/>
                  </a:lnTo>
                  <a:lnTo>
                    <a:pt x="88900" y="12287250"/>
                  </a:lnTo>
                  <a:lnTo>
                    <a:pt x="44450" y="12287250"/>
                  </a:lnTo>
                  <a:lnTo>
                    <a:pt x="44450" y="12242800"/>
                  </a:lnTo>
                  <a:lnTo>
                    <a:pt x="22364700" y="12242800"/>
                  </a:lnTo>
                  <a:lnTo>
                    <a:pt x="22364700" y="12287250"/>
                  </a:lnTo>
                  <a:lnTo>
                    <a:pt x="22320250" y="12287250"/>
                  </a:lnTo>
                  <a:lnTo>
                    <a:pt x="22320250" y="44450"/>
                  </a:lnTo>
                  <a:lnTo>
                    <a:pt x="22364700" y="44450"/>
                  </a:lnTo>
                  <a:lnTo>
                    <a:pt x="22364700" y="88900"/>
                  </a:lnTo>
                  <a:lnTo>
                    <a:pt x="44450" y="88900"/>
                  </a:lnTo>
                  <a:close/>
                </a:path>
              </a:pathLst>
            </a:custGeom>
            <a:solidFill>
              <a:srgbClr val="1F48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4154" y="9344756"/>
            <a:ext cx="1020702" cy="216000"/>
            <a:chOff x="0" y="0"/>
            <a:chExt cx="1360936" cy="288000"/>
          </a:xfrm>
        </p:grpSpPr>
        <p:grpSp>
          <p:nvGrpSpPr>
            <p:cNvPr id="5" name="Group 5"/>
            <p:cNvGrpSpPr/>
            <p:nvPr/>
          </p:nvGrpSpPr>
          <p:grpSpPr>
            <a:xfrm>
              <a:off x="536468" y="0"/>
              <a:ext cx="288000" cy="288000"/>
              <a:chOff x="0" y="0"/>
              <a:chExt cx="288000" cy="288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5D786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288000" cy="288000"/>
              <a:chOff x="0" y="0"/>
              <a:chExt cx="288000" cy="288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265744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072936" y="0"/>
              <a:ext cx="288000" cy="288000"/>
              <a:chOff x="0" y="0"/>
              <a:chExt cx="288000" cy="28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8036" cy="288036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288036">
                    <a:moveTo>
                      <a:pt x="288036" y="144018"/>
                    </a:moveTo>
                    <a:cubicBezTo>
                      <a:pt x="288036" y="64516"/>
                      <a:pt x="223520" y="0"/>
                      <a:pt x="144018" y="0"/>
                    </a:cubicBezTo>
                    <a:cubicBezTo>
                      <a:pt x="64516" y="0"/>
                      <a:pt x="0" y="64516"/>
                      <a:pt x="0" y="144018"/>
                    </a:cubicBezTo>
                    <a:cubicBezTo>
                      <a:pt x="0" y="223520"/>
                      <a:pt x="64516" y="288036"/>
                      <a:pt x="144018" y="288036"/>
                    </a:cubicBezTo>
                    <a:cubicBezTo>
                      <a:pt x="223520" y="288036"/>
                      <a:pt x="288036" y="223520"/>
                      <a:pt x="288036" y="144018"/>
                    </a:cubicBezTo>
                    <a:close/>
                  </a:path>
                </a:pathLst>
              </a:custGeom>
              <a:solidFill>
                <a:srgbClr val="ADB1B0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4211818" y="4349414"/>
            <a:ext cx="4636606" cy="1745890"/>
            <a:chOff x="0" y="0"/>
            <a:chExt cx="6182142" cy="23278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82106" cy="2327910"/>
            </a:xfrm>
            <a:custGeom>
              <a:avLst/>
              <a:gdLst/>
              <a:ahLst/>
              <a:cxnLst/>
              <a:rect l="l" t="t" r="r" b="b"/>
              <a:pathLst>
                <a:path w="6182106" h="2327910">
                  <a:moveTo>
                    <a:pt x="0" y="0"/>
                  </a:moveTo>
                  <a:lnTo>
                    <a:pt x="6182106" y="0"/>
                  </a:lnTo>
                  <a:lnTo>
                    <a:pt x="6182106" y="2327910"/>
                  </a:lnTo>
                  <a:lnTo>
                    <a:pt x="0" y="2327910"/>
                  </a:lnTo>
                  <a:close/>
                </a:path>
              </a:pathLst>
            </a:custGeom>
            <a:solidFill>
              <a:srgbClr val="D5D7D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042642" y="4566055"/>
            <a:ext cx="271434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 dirty="0">
                <a:solidFill>
                  <a:srgbClr val="1F4838"/>
                </a:solidFill>
                <a:latin typeface="思源黑体 Light"/>
              </a:rPr>
              <a:t>04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2377536" y="2272504"/>
            <a:ext cx="4326286" cy="4388451"/>
            <a:chOff x="0" y="0"/>
            <a:chExt cx="5768382" cy="58512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68340" cy="5851271"/>
            </a:xfrm>
            <a:custGeom>
              <a:avLst/>
              <a:gdLst/>
              <a:ahLst/>
              <a:cxnLst/>
              <a:rect l="l" t="t" r="r" b="b"/>
              <a:pathLst>
                <a:path w="5768340" h="5851271">
                  <a:moveTo>
                    <a:pt x="0" y="0"/>
                  </a:moveTo>
                  <a:lnTo>
                    <a:pt x="5768340" y="0"/>
                  </a:lnTo>
                  <a:lnTo>
                    <a:pt x="5768340" y="5851271"/>
                  </a:lnTo>
                  <a:lnTo>
                    <a:pt x="0" y="5851271"/>
                  </a:lnTo>
                  <a:close/>
                </a:path>
              </a:pathLst>
            </a:custGeom>
            <a:solidFill>
              <a:srgbClr val="26574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211818" y="1978330"/>
            <a:ext cx="650508" cy="650508"/>
            <a:chOff x="0" y="0"/>
            <a:chExt cx="867344" cy="8673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7283" cy="867283"/>
            </a:xfrm>
            <a:custGeom>
              <a:avLst/>
              <a:gdLst/>
              <a:ahLst/>
              <a:cxnLst/>
              <a:rect l="l" t="t" r="r" b="b"/>
              <a:pathLst>
                <a:path w="867283" h="867283">
                  <a:moveTo>
                    <a:pt x="0" y="433705"/>
                  </a:moveTo>
                  <a:cubicBezTo>
                    <a:pt x="0" y="194183"/>
                    <a:pt x="194183" y="0"/>
                    <a:pt x="433705" y="0"/>
                  </a:cubicBezTo>
                  <a:cubicBezTo>
                    <a:pt x="673227" y="0"/>
                    <a:pt x="867283" y="194183"/>
                    <a:pt x="867283" y="433705"/>
                  </a:cubicBezTo>
                  <a:cubicBezTo>
                    <a:pt x="867283" y="673227"/>
                    <a:pt x="673227" y="867283"/>
                    <a:pt x="433705" y="867283"/>
                  </a:cubicBezTo>
                  <a:cubicBezTo>
                    <a:pt x="194183" y="867283"/>
                    <a:pt x="0" y="673227"/>
                    <a:pt x="0" y="433705"/>
                  </a:cubicBezTo>
                  <a:close/>
                </a:path>
              </a:pathLst>
            </a:custGeom>
            <a:solidFill>
              <a:srgbClr val="ADB1B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932508" y="3389438"/>
            <a:ext cx="3216342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D5D7D6"/>
                </a:solidFill>
                <a:latin typeface="Arimo Medium"/>
              </a:rPr>
              <a:t>PART FOUR</a:t>
            </a:r>
          </a:p>
        </p:txBody>
      </p:sp>
      <p:sp>
        <p:nvSpPr>
          <p:cNvPr id="21" name="TextBox 19"/>
          <p:cNvSpPr txBox="1"/>
          <p:nvPr/>
        </p:nvSpPr>
        <p:spPr>
          <a:xfrm>
            <a:off x="9154887" y="4662327"/>
            <a:ext cx="6834554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20"/>
              </a:lnSpc>
            </a:pPr>
            <a:r>
              <a:rPr lang="en-US" sz="8100" spc="195" dirty="0" smtClean="0">
                <a:solidFill>
                  <a:srgbClr val="1F4838"/>
                </a:solidFill>
                <a:ea typeface="思源黑体 Light"/>
              </a:rPr>
              <a:t>CODE</a:t>
            </a:r>
            <a:endParaRPr lang="vi-VN" sz="8100" spc="195" dirty="0">
              <a:solidFill>
                <a:srgbClr val="1F4838"/>
              </a:solidFill>
              <a:ea typeface="思源黑体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219</Words>
  <Application>Microsoft Office PowerPoint</Application>
  <PresentationFormat>Custom</PresentationFormat>
  <Paragraphs>62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Arimo Medium</vt:lpstr>
      <vt:lpstr>思源黑体 Light</vt:lpstr>
      <vt:lpstr>Muli Heavy</vt:lpstr>
      <vt:lpstr>思源黑体</vt:lpstr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橙蓝色简约风工作汇报演示文稿</dc:title>
  <dc:creator>USER</dc:creator>
  <cp:lastModifiedBy>USER</cp:lastModifiedBy>
  <cp:revision>82</cp:revision>
  <dcterms:created xsi:type="dcterms:W3CDTF">2006-08-16T00:00:00Z</dcterms:created>
  <dcterms:modified xsi:type="dcterms:W3CDTF">2024-06-06T07:56:59Z</dcterms:modified>
  <dc:identifier>DAF4WnOqdzU</dc:identifier>
</cp:coreProperties>
</file>